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1"/>
  </p:notesMasterIdLst>
  <p:sldIdLst>
    <p:sldId id="257" r:id="rId2"/>
    <p:sldId id="600" r:id="rId3"/>
    <p:sldId id="306" r:id="rId4"/>
    <p:sldId id="307" r:id="rId5"/>
    <p:sldId id="302" r:id="rId6"/>
    <p:sldId id="303" r:id="rId7"/>
    <p:sldId id="305" r:id="rId8"/>
    <p:sldId id="304" r:id="rId9"/>
    <p:sldId id="518" r:id="rId10"/>
    <p:sldId id="520" r:id="rId11"/>
    <p:sldId id="521" r:id="rId12"/>
    <p:sldId id="522" r:id="rId13"/>
    <p:sldId id="523" r:id="rId14"/>
    <p:sldId id="519" r:id="rId15"/>
    <p:sldId id="524" r:id="rId16"/>
    <p:sldId id="525" r:id="rId17"/>
    <p:sldId id="526" r:id="rId18"/>
    <p:sldId id="527" r:id="rId19"/>
    <p:sldId id="528" r:id="rId20"/>
    <p:sldId id="529" r:id="rId21"/>
    <p:sldId id="530" r:id="rId22"/>
    <p:sldId id="267" r:id="rId23"/>
    <p:sldId id="531" r:id="rId24"/>
    <p:sldId id="532" r:id="rId25"/>
    <p:sldId id="533" r:id="rId26"/>
    <p:sldId id="534" r:id="rId27"/>
    <p:sldId id="535" r:id="rId28"/>
    <p:sldId id="536" r:id="rId29"/>
    <p:sldId id="537" r:id="rId30"/>
    <p:sldId id="538" r:id="rId31"/>
    <p:sldId id="363" r:id="rId32"/>
    <p:sldId id="539" r:id="rId33"/>
    <p:sldId id="328" r:id="rId34"/>
    <p:sldId id="313" r:id="rId35"/>
    <p:sldId id="329" r:id="rId36"/>
    <p:sldId id="331" r:id="rId37"/>
    <p:sldId id="332" r:id="rId38"/>
    <p:sldId id="314" r:id="rId39"/>
    <p:sldId id="333" r:id="rId40"/>
    <p:sldId id="309" r:id="rId41"/>
    <p:sldId id="316" r:id="rId42"/>
    <p:sldId id="318" r:id="rId43"/>
    <p:sldId id="317" r:id="rId44"/>
    <p:sldId id="365" r:id="rId45"/>
    <p:sldId id="335" r:id="rId46"/>
    <p:sldId id="310" r:id="rId47"/>
    <p:sldId id="337" r:id="rId48"/>
    <p:sldId id="425" r:id="rId49"/>
    <p:sldId id="426" r:id="rId50"/>
    <p:sldId id="312" r:id="rId51"/>
    <p:sldId id="266" r:id="rId52"/>
    <p:sldId id="338" r:id="rId53"/>
    <p:sldId id="339" r:id="rId54"/>
    <p:sldId id="420" r:id="rId55"/>
    <p:sldId id="320" r:id="rId56"/>
    <p:sldId id="421" r:id="rId57"/>
    <p:sldId id="321" r:id="rId58"/>
    <p:sldId id="322" r:id="rId59"/>
    <p:sldId id="408" r:id="rId60"/>
    <p:sldId id="410" r:id="rId61"/>
    <p:sldId id="427" r:id="rId62"/>
    <p:sldId id="428" r:id="rId63"/>
    <p:sldId id="429" r:id="rId64"/>
    <p:sldId id="430" r:id="rId65"/>
    <p:sldId id="431" r:id="rId66"/>
    <p:sldId id="414" r:id="rId67"/>
    <p:sldId id="415" r:id="rId68"/>
    <p:sldId id="416" r:id="rId69"/>
    <p:sldId id="372" r:id="rId70"/>
    <p:sldId id="432" r:id="rId71"/>
    <p:sldId id="433" r:id="rId72"/>
    <p:sldId id="323" r:id="rId73"/>
    <p:sldId id="324" r:id="rId74"/>
    <p:sldId id="434" r:id="rId75"/>
    <p:sldId id="325" r:id="rId76"/>
    <p:sldId id="326" r:id="rId77"/>
    <p:sldId id="327" r:id="rId78"/>
    <p:sldId id="357" r:id="rId79"/>
    <p:sldId id="358" r:id="rId80"/>
    <p:sldId id="271" r:id="rId81"/>
    <p:sldId id="435" r:id="rId82"/>
    <p:sldId id="436" r:id="rId83"/>
    <p:sldId id="413" r:id="rId84"/>
    <p:sldId id="423" r:id="rId85"/>
    <p:sldId id="599" r:id="rId86"/>
    <p:sldId id="501" r:id="rId87"/>
    <p:sldId id="542" r:id="rId88"/>
    <p:sldId id="502" r:id="rId89"/>
    <p:sldId id="543" r:id="rId90"/>
    <p:sldId id="544" r:id="rId91"/>
    <p:sldId id="545" r:id="rId92"/>
    <p:sldId id="546" r:id="rId93"/>
    <p:sldId id="547" r:id="rId94"/>
    <p:sldId id="548" r:id="rId95"/>
    <p:sldId id="549" r:id="rId96"/>
    <p:sldId id="550" r:id="rId97"/>
    <p:sldId id="511" r:id="rId98"/>
    <p:sldId id="512" r:id="rId99"/>
    <p:sldId id="513" r:id="rId100"/>
    <p:sldId id="551" r:id="rId101"/>
    <p:sldId id="419" r:id="rId102"/>
    <p:sldId id="552" r:id="rId103"/>
    <p:sldId id="553" r:id="rId104"/>
    <p:sldId id="554" r:id="rId105"/>
    <p:sldId id="555" r:id="rId106"/>
    <p:sldId id="556" r:id="rId107"/>
    <p:sldId id="422" r:id="rId108"/>
    <p:sldId id="557" r:id="rId109"/>
    <p:sldId id="379" r:id="rId110"/>
    <p:sldId id="558" r:id="rId111"/>
    <p:sldId id="559" r:id="rId112"/>
    <p:sldId id="270" r:id="rId113"/>
    <p:sldId id="272" r:id="rId114"/>
    <p:sldId id="560" r:id="rId115"/>
    <p:sldId id="561" r:id="rId116"/>
    <p:sldId id="383" r:id="rId117"/>
    <p:sldId id="384" r:id="rId118"/>
    <p:sldId id="563" r:id="rId119"/>
    <p:sldId id="564" r:id="rId120"/>
    <p:sldId id="565" r:id="rId121"/>
    <p:sldId id="276" r:id="rId122"/>
    <p:sldId id="566" r:id="rId123"/>
    <p:sldId id="574" r:id="rId124"/>
    <p:sldId id="562" r:id="rId125"/>
    <p:sldId id="567" r:id="rId126"/>
    <p:sldId id="568" r:id="rId127"/>
    <p:sldId id="571" r:id="rId128"/>
    <p:sldId id="572" r:id="rId129"/>
    <p:sldId id="344" r:id="rId130"/>
    <p:sldId id="573" r:id="rId131"/>
    <p:sldId id="393" r:id="rId132"/>
    <p:sldId id="386" r:id="rId133"/>
    <p:sldId id="387" r:id="rId134"/>
    <p:sldId id="388" r:id="rId135"/>
    <p:sldId id="290" r:id="rId136"/>
    <p:sldId id="291" r:id="rId137"/>
    <p:sldId id="569" r:id="rId138"/>
    <p:sldId id="570" r:id="rId139"/>
    <p:sldId id="341" r:id="rId140"/>
    <p:sldId id="340" r:id="rId141"/>
    <p:sldId id="575" r:id="rId142"/>
    <p:sldId id="576" r:id="rId143"/>
    <p:sldId id="577" r:id="rId144"/>
    <p:sldId id="578" r:id="rId145"/>
    <p:sldId id="392" r:id="rId146"/>
    <p:sldId id="579" r:id="rId147"/>
    <p:sldId id="395" r:id="rId148"/>
    <p:sldId id="580" r:id="rId149"/>
    <p:sldId id="581" r:id="rId150"/>
    <p:sldId id="582" r:id="rId151"/>
    <p:sldId id="583" r:id="rId152"/>
    <p:sldId id="584" r:id="rId153"/>
    <p:sldId id="585" r:id="rId154"/>
    <p:sldId id="586" r:id="rId155"/>
    <p:sldId id="296" r:id="rId156"/>
    <p:sldId id="587" r:id="rId157"/>
    <p:sldId id="588" r:id="rId158"/>
    <p:sldId id="589" r:id="rId159"/>
    <p:sldId id="591" r:id="rId160"/>
    <p:sldId id="590" r:id="rId161"/>
    <p:sldId id="399" r:id="rId162"/>
    <p:sldId id="400" r:id="rId163"/>
    <p:sldId id="401" r:id="rId164"/>
    <p:sldId id="592" r:id="rId165"/>
    <p:sldId id="593" r:id="rId166"/>
    <p:sldId id="402" r:id="rId167"/>
    <p:sldId id="491" r:id="rId168"/>
    <p:sldId id="405" r:id="rId169"/>
    <p:sldId id="594" r:id="rId170"/>
    <p:sldId id="595" r:id="rId171"/>
    <p:sldId id="596" r:id="rId172"/>
    <p:sldId id="597" r:id="rId173"/>
    <p:sldId id="540" r:id="rId174"/>
    <p:sldId id="444" r:id="rId175"/>
    <p:sldId id="336" r:id="rId176"/>
    <p:sldId id="300" r:id="rId177"/>
    <p:sldId id="446" r:id="rId178"/>
    <p:sldId id="598" r:id="rId179"/>
    <p:sldId id="301"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42208-0B22-4F09-B24B-D38565084939}" v="65" dt="2022-06-05T11:25:52.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94660"/>
  </p:normalViewPr>
  <p:slideViewPr>
    <p:cSldViewPr snapToGrid="0">
      <p:cViewPr varScale="1">
        <p:scale>
          <a:sx n="80" d="100"/>
          <a:sy n="80" d="100"/>
        </p:scale>
        <p:origin x="72" y="6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5/10/relationships/revisionInfo" Target="revisionInfo.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23947862-B0F7-4E4A-A9B1-8979A22F6F53}"/>
    <pc:docChg chg="undo custSel addSld delSld modSld sldOrd">
      <pc:chgData name="Manish Sharma" userId="b799adb9ba789c8f" providerId="LiveId" clId="{23947862-B0F7-4E4A-A9B1-8979A22F6F53}" dt="2022-05-11T11:05:27.451" v="1057" actId="20577"/>
      <pc:docMkLst>
        <pc:docMk/>
      </pc:docMkLst>
      <pc:sldChg chg="modSp mod">
        <pc:chgData name="Manish Sharma" userId="b799adb9ba789c8f" providerId="LiveId" clId="{23947862-B0F7-4E4A-A9B1-8979A22F6F53}" dt="2022-05-09T04:34:55.842" v="10" actId="20577"/>
        <pc:sldMkLst>
          <pc:docMk/>
          <pc:sldMk cId="2387056038" sldId="257"/>
        </pc:sldMkLst>
        <pc:spChg chg="mod">
          <ac:chgData name="Manish Sharma" userId="b799adb9ba789c8f" providerId="LiveId" clId="{23947862-B0F7-4E4A-A9B1-8979A22F6F53}" dt="2022-05-09T04:34:55.842" v="10" actId="20577"/>
          <ac:spMkLst>
            <pc:docMk/>
            <pc:sldMk cId="2387056038" sldId="257"/>
            <ac:spMk id="8" creationId="{21BA1D81-28D8-48F6-BE19-AD957AF78D79}"/>
          </ac:spMkLst>
        </pc:spChg>
      </pc:sldChg>
      <pc:sldChg chg="del">
        <pc:chgData name="Manish Sharma" userId="b799adb9ba789c8f" providerId="LiveId" clId="{23947862-B0F7-4E4A-A9B1-8979A22F6F53}" dt="2022-05-09T03:31:45.684" v="4" actId="47"/>
        <pc:sldMkLst>
          <pc:docMk/>
          <pc:sldMk cId="0" sldId="260"/>
        </pc:sldMkLst>
      </pc:sldChg>
      <pc:sldChg chg="del">
        <pc:chgData name="Manish Sharma" userId="b799adb9ba789c8f" providerId="LiveId" clId="{23947862-B0F7-4E4A-A9B1-8979A22F6F53}" dt="2022-05-09T03:31:45.684" v="4" actId="47"/>
        <pc:sldMkLst>
          <pc:docMk/>
          <pc:sldMk cId="0" sldId="261"/>
        </pc:sldMkLst>
      </pc:sldChg>
      <pc:sldChg chg="del">
        <pc:chgData name="Manish Sharma" userId="b799adb9ba789c8f" providerId="LiveId" clId="{23947862-B0F7-4E4A-A9B1-8979A22F6F53}" dt="2022-05-09T03:31:45.684" v="4" actId="47"/>
        <pc:sldMkLst>
          <pc:docMk/>
          <pc:sldMk cId="0" sldId="262"/>
        </pc:sldMkLst>
      </pc:sldChg>
      <pc:sldChg chg="add">
        <pc:chgData name="Manish Sharma" userId="b799adb9ba789c8f" providerId="LiveId" clId="{23947862-B0F7-4E4A-A9B1-8979A22F6F53}" dt="2022-05-10T05:12:29.451" v="329"/>
        <pc:sldMkLst>
          <pc:docMk/>
          <pc:sldMk cId="2451713000" sldId="266"/>
        </pc:sldMkLst>
      </pc:sldChg>
      <pc:sldChg chg="add">
        <pc:chgData name="Manish Sharma" userId="b799adb9ba789c8f" providerId="LiveId" clId="{23947862-B0F7-4E4A-A9B1-8979A22F6F53}" dt="2022-05-09T05:31:39.371" v="26"/>
        <pc:sldMkLst>
          <pc:docMk/>
          <pc:sldMk cId="1040551395" sldId="267"/>
        </pc:sldMkLst>
      </pc:sldChg>
      <pc:sldChg chg="del">
        <pc:chgData name="Manish Sharma" userId="b799adb9ba789c8f" providerId="LiveId" clId="{23947862-B0F7-4E4A-A9B1-8979A22F6F53}" dt="2022-05-09T03:31:45.684" v="4" actId="47"/>
        <pc:sldMkLst>
          <pc:docMk/>
          <pc:sldMk cId="0" sldId="269"/>
        </pc:sldMkLst>
      </pc:sldChg>
      <pc:sldChg chg="add">
        <pc:chgData name="Manish Sharma" userId="b799adb9ba789c8f" providerId="LiveId" clId="{23947862-B0F7-4E4A-A9B1-8979A22F6F53}" dt="2022-05-11T09:49:33.104" v="633"/>
        <pc:sldMkLst>
          <pc:docMk/>
          <pc:sldMk cId="2339964951" sldId="271"/>
        </pc:sldMkLst>
      </pc:sldChg>
      <pc:sldChg chg="del">
        <pc:chgData name="Manish Sharma" userId="b799adb9ba789c8f" providerId="LiveId" clId="{23947862-B0F7-4E4A-A9B1-8979A22F6F53}" dt="2022-05-09T03:31:45.684" v="4" actId="47"/>
        <pc:sldMkLst>
          <pc:docMk/>
          <pc:sldMk cId="354889720" sldId="272"/>
        </pc:sldMkLst>
      </pc:sldChg>
      <pc:sldChg chg="del">
        <pc:chgData name="Manish Sharma" userId="b799adb9ba789c8f" providerId="LiveId" clId="{23947862-B0F7-4E4A-A9B1-8979A22F6F53}" dt="2022-05-09T03:31:45.684" v="4" actId="47"/>
        <pc:sldMkLst>
          <pc:docMk/>
          <pc:sldMk cId="1041794992" sldId="274"/>
        </pc:sldMkLst>
      </pc:sldChg>
      <pc:sldChg chg="del">
        <pc:chgData name="Manish Sharma" userId="b799adb9ba789c8f" providerId="LiveId" clId="{23947862-B0F7-4E4A-A9B1-8979A22F6F53}" dt="2022-05-09T03:31:45.684" v="4" actId="47"/>
        <pc:sldMkLst>
          <pc:docMk/>
          <pc:sldMk cId="1929096108" sldId="275"/>
        </pc:sldMkLst>
      </pc:sldChg>
      <pc:sldChg chg="del">
        <pc:chgData name="Manish Sharma" userId="b799adb9ba789c8f" providerId="LiveId" clId="{23947862-B0F7-4E4A-A9B1-8979A22F6F53}" dt="2022-05-09T03:31:45.684" v="4" actId="47"/>
        <pc:sldMkLst>
          <pc:docMk/>
          <pc:sldMk cId="1327294765" sldId="276"/>
        </pc:sldMkLst>
      </pc:sldChg>
      <pc:sldChg chg="del">
        <pc:chgData name="Manish Sharma" userId="b799adb9ba789c8f" providerId="LiveId" clId="{23947862-B0F7-4E4A-A9B1-8979A22F6F53}" dt="2022-05-09T03:31:45.684" v="4" actId="47"/>
        <pc:sldMkLst>
          <pc:docMk/>
          <pc:sldMk cId="1476634141" sldId="277"/>
        </pc:sldMkLst>
      </pc:sldChg>
      <pc:sldChg chg="del">
        <pc:chgData name="Manish Sharma" userId="b799adb9ba789c8f" providerId="LiveId" clId="{23947862-B0F7-4E4A-A9B1-8979A22F6F53}" dt="2022-05-09T03:31:45.684" v="4" actId="47"/>
        <pc:sldMkLst>
          <pc:docMk/>
          <pc:sldMk cId="3742683978" sldId="278"/>
        </pc:sldMkLst>
      </pc:sldChg>
      <pc:sldChg chg="del">
        <pc:chgData name="Manish Sharma" userId="b799adb9ba789c8f" providerId="LiveId" clId="{23947862-B0F7-4E4A-A9B1-8979A22F6F53}" dt="2022-05-09T03:31:45.684" v="4" actId="47"/>
        <pc:sldMkLst>
          <pc:docMk/>
          <pc:sldMk cId="3722122107" sldId="280"/>
        </pc:sldMkLst>
      </pc:sldChg>
      <pc:sldChg chg="del">
        <pc:chgData name="Manish Sharma" userId="b799adb9ba789c8f" providerId="LiveId" clId="{23947862-B0F7-4E4A-A9B1-8979A22F6F53}" dt="2022-05-09T03:31:45.684" v="4" actId="47"/>
        <pc:sldMkLst>
          <pc:docMk/>
          <pc:sldMk cId="1870224024" sldId="281"/>
        </pc:sldMkLst>
      </pc:sldChg>
      <pc:sldChg chg="del">
        <pc:chgData name="Manish Sharma" userId="b799adb9ba789c8f" providerId="LiveId" clId="{23947862-B0F7-4E4A-A9B1-8979A22F6F53}" dt="2022-05-09T03:31:45.684" v="4" actId="47"/>
        <pc:sldMkLst>
          <pc:docMk/>
          <pc:sldMk cId="4112244625" sldId="283"/>
        </pc:sldMkLst>
      </pc:sldChg>
      <pc:sldChg chg="del">
        <pc:chgData name="Manish Sharma" userId="b799adb9ba789c8f" providerId="LiveId" clId="{23947862-B0F7-4E4A-A9B1-8979A22F6F53}" dt="2022-05-09T03:31:45.684" v="4" actId="47"/>
        <pc:sldMkLst>
          <pc:docMk/>
          <pc:sldMk cId="3526466874" sldId="284"/>
        </pc:sldMkLst>
      </pc:sldChg>
      <pc:sldChg chg="del">
        <pc:chgData name="Manish Sharma" userId="b799adb9ba789c8f" providerId="LiveId" clId="{23947862-B0F7-4E4A-A9B1-8979A22F6F53}" dt="2022-05-09T03:31:45.684" v="4" actId="47"/>
        <pc:sldMkLst>
          <pc:docMk/>
          <pc:sldMk cId="1121659111" sldId="286"/>
        </pc:sldMkLst>
      </pc:sldChg>
      <pc:sldChg chg="del">
        <pc:chgData name="Manish Sharma" userId="b799adb9ba789c8f" providerId="LiveId" clId="{23947862-B0F7-4E4A-A9B1-8979A22F6F53}" dt="2022-05-09T03:31:45.684" v="4" actId="47"/>
        <pc:sldMkLst>
          <pc:docMk/>
          <pc:sldMk cId="4016984177" sldId="288"/>
        </pc:sldMkLst>
      </pc:sldChg>
      <pc:sldChg chg="del">
        <pc:chgData name="Manish Sharma" userId="b799adb9ba789c8f" providerId="LiveId" clId="{23947862-B0F7-4E4A-A9B1-8979A22F6F53}" dt="2022-05-09T03:31:45.684" v="4" actId="47"/>
        <pc:sldMkLst>
          <pc:docMk/>
          <pc:sldMk cId="4019827636" sldId="289"/>
        </pc:sldMkLst>
      </pc:sldChg>
      <pc:sldChg chg="del">
        <pc:chgData name="Manish Sharma" userId="b799adb9ba789c8f" providerId="LiveId" clId="{23947862-B0F7-4E4A-A9B1-8979A22F6F53}" dt="2022-05-09T03:31:45.684" v="4" actId="47"/>
        <pc:sldMkLst>
          <pc:docMk/>
          <pc:sldMk cId="4234741750" sldId="290"/>
        </pc:sldMkLst>
      </pc:sldChg>
      <pc:sldChg chg="del">
        <pc:chgData name="Manish Sharma" userId="b799adb9ba789c8f" providerId="LiveId" clId="{23947862-B0F7-4E4A-A9B1-8979A22F6F53}" dt="2022-05-09T03:31:45.684" v="4" actId="47"/>
        <pc:sldMkLst>
          <pc:docMk/>
          <pc:sldMk cId="3252480271" sldId="291"/>
        </pc:sldMkLst>
      </pc:sldChg>
      <pc:sldChg chg="del">
        <pc:chgData name="Manish Sharma" userId="b799adb9ba789c8f" providerId="LiveId" clId="{23947862-B0F7-4E4A-A9B1-8979A22F6F53}" dt="2022-05-09T03:31:45.684" v="4" actId="47"/>
        <pc:sldMkLst>
          <pc:docMk/>
          <pc:sldMk cId="1692852514" sldId="302"/>
        </pc:sldMkLst>
      </pc:sldChg>
      <pc:sldChg chg="add">
        <pc:chgData name="Manish Sharma" userId="b799adb9ba789c8f" providerId="LiveId" clId="{23947862-B0F7-4E4A-A9B1-8979A22F6F53}" dt="2022-05-09T04:35:04.909" v="11"/>
        <pc:sldMkLst>
          <pc:docMk/>
          <pc:sldMk cId="2704132164" sldId="302"/>
        </pc:sldMkLst>
      </pc:sldChg>
      <pc:sldChg chg="addSp delSp modSp new mod">
        <pc:chgData name="Manish Sharma" userId="b799adb9ba789c8f" providerId="LiveId" clId="{23947862-B0F7-4E4A-A9B1-8979A22F6F53}" dt="2022-05-09T04:46:57.850" v="24"/>
        <pc:sldMkLst>
          <pc:docMk/>
          <pc:sldMk cId="2311878136" sldId="303"/>
        </pc:sldMkLst>
        <pc:spChg chg="del">
          <ac:chgData name="Manish Sharma" userId="b799adb9ba789c8f" providerId="LiveId" clId="{23947862-B0F7-4E4A-A9B1-8979A22F6F53}" dt="2022-05-09T04:43:50.361" v="13" actId="478"/>
          <ac:spMkLst>
            <pc:docMk/>
            <pc:sldMk cId="2311878136" sldId="303"/>
            <ac:spMk id="2" creationId="{0A1EAF57-C0C5-0DF7-470D-50FD75776981}"/>
          </ac:spMkLst>
        </pc:spChg>
        <pc:spChg chg="del">
          <ac:chgData name="Manish Sharma" userId="b799adb9ba789c8f" providerId="LiveId" clId="{23947862-B0F7-4E4A-A9B1-8979A22F6F53}" dt="2022-05-09T04:43:50.361" v="13" actId="478"/>
          <ac:spMkLst>
            <pc:docMk/>
            <pc:sldMk cId="2311878136" sldId="303"/>
            <ac:spMk id="3" creationId="{1198BF1B-66A5-271C-2EB5-86896E267BAD}"/>
          </ac:spMkLst>
        </pc:spChg>
        <pc:spChg chg="add mod">
          <ac:chgData name="Manish Sharma" userId="b799adb9ba789c8f" providerId="LiveId" clId="{23947862-B0F7-4E4A-A9B1-8979A22F6F53}" dt="2022-05-09T04:43:58.263" v="14"/>
          <ac:spMkLst>
            <pc:docMk/>
            <pc:sldMk cId="2311878136" sldId="303"/>
            <ac:spMk id="4" creationId="{BC6FE454-4663-2226-165B-C697F83E16DE}"/>
          </ac:spMkLst>
        </pc:spChg>
        <pc:spChg chg="add mod">
          <ac:chgData name="Manish Sharma" userId="b799adb9ba789c8f" providerId="LiveId" clId="{23947862-B0F7-4E4A-A9B1-8979A22F6F53}" dt="2022-05-09T04:44:15.240" v="15"/>
          <ac:spMkLst>
            <pc:docMk/>
            <pc:sldMk cId="2311878136" sldId="303"/>
            <ac:spMk id="6" creationId="{19EFDD99-E728-250D-DDE7-40D10CABA58B}"/>
          </ac:spMkLst>
        </pc:spChg>
        <pc:spChg chg="add mod">
          <ac:chgData name="Manish Sharma" userId="b799adb9ba789c8f" providerId="LiveId" clId="{23947862-B0F7-4E4A-A9B1-8979A22F6F53}" dt="2022-05-09T04:44:34.272" v="16"/>
          <ac:spMkLst>
            <pc:docMk/>
            <pc:sldMk cId="2311878136" sldId="303"/>
            <ac:spMk id="7" creationId="{EFE97B5F-263E-B62C-19F2-F085AF10A032}"/>
          </ac:spMkLst>
        </pc:spChg>
        <pc:spChg chg="add mod">
          <ac:chgData name="Manish Sharma" userId="b799adb9ba789c8f" providerId="LiveId" clId="{23947862-B0F7-4E4A-A9B1-8979A22F6F53}" dt="2022-05-09T04:44:57.811" v="17"/>
          <ac:spMkLst>
            <pc:docMk/>
            <pc:sldMk cId="2311878136" sldId="303"/>
            <ac:spMk id="9" creationId="{28D76F83-A23B-8444-02CB-2FBBBEBAAF58}"/>
          </ac:spMkLst>
        </pc:spChg>
        <pc:spChg chg="add mod">
          <ac:chgData name="Manish Sharma" userId="b799adb9ba789c8f" providerId="LiveId" clId="{23947862-B0F7-4E4A-A9B1-8979A22F6F53}" dt="2022-05-09T04:44:57.811" v="17"/>
          <ac:spMkLst>
            <pc:docMk/>
            <pc:sldMk cId="2311878136" sldId="303"/>
            <ac:spMk id="10" creationId="{8253A9C0-5B87-3CBF-1F08-EA64CAB846CE}"/>
          </ac:spMkLst>
        </pc:spChg>
        <pc:spChg chg="add mod">
          <ac:chgData name="Manish Sharma" userId="b799adb9ba789c8f" providerId="LiveId" clId="{23947862-B0F7-4E4A-A9B1-8979A22F6F53}" dt="2022-05-09T04:45:10.473" v="18"/>
          <ac:spMkLst>
            <pc:docMk/>
            <pc:sldMk cId="2311878136" sldId="303"/>
            <ac:spMk id="12" creationId="{731782F0-7760-8AF5-66C8-7892450EC27C}"/>
          </ac:spMkLst>
        </pc:spChg>
        <pc:spChg chg="add mod">
          <ac:chgData name="Manish Sharma" userId="b799adb9ba789c8f" providerId="LiveId" clId="{23947862-B0F7-4E4A-A9B1-8979A22F6F53}" dt="2022-05-09T04:45:10.473" v="18"/>
          <ac:spMkLst>
            <pc:docMk/>
            <pc:sldMk cId="2311878136" sldId="303"/>
            <ac:spMk id="13" creationId="{0B720721-2651-B0DE-5E59-46E049CBC7F3}"/>
          </ac:spMkLst>
        </pc:spChg>
        <pc:spChg chg="add mod">
          <ac:chgData name="Manish Sharma" userId="b799adb9ba789c8f" providerId="LiveId" clId="{23947862-B0F7-4E4A-A9B1-8979A22F6F53}" dt="2022-05-09T04:45:21.470" v="19"/>
          <ac:spMkLst>
            <pc:docMk/>
            <pc:sldMk cId="2311878136" sldId="303"/>
            <ac:spMk id="14" creationId="{48860CF9-4A04-D00E-F181-62A066FF0596}"/>
          </ac:spMkLst>
        </pc:spChg>
        <pc:spChg chg="add mod">
          <ac:chgData name="Manish Sharma" userId="b799adb9ba789c8f" providerId="LiveId" clId="{23947862-B0F7-4E4A-A9B1-8979A22F6F53}" dt="2022-05-09T04:45:42.286" v="20"/>
          <ac:spMkLst>
            <pc:docMk/>
            <pc:sldMk cId="2311878136" sldId="303"/>
            <ac:spMk id="16" creationId="{8C950BA1-7382-9C03-9483-1B0A2E059E84}"/>
          </ac:spMkLst>
        </pc:spChg>
        <pc:spChg chg="add mod">
          <ac:chgData name="Manish Sharma" userId="b799adb9ba789c8f" providerId="LiveId" clId="{23947862-B0F7-4E4A-A9B1-8979A22F6F53}" dt="2022-05-09T04:45:42.286" v="20"/>
          <ac:spMkLst>
            <pc:docMk/>
            <pc:sldMk cId="2311878136" sldId="303"/>
            <ac:spMk id="17" creationId="{47C5CE5F-4FAF-A322-FF4F-699CAC3F8DA2}"/>
          </ac:spMkLst>
        </pc:spChg>
        <pc:spChg chg="add mod">
          <ac:chgData name="Manish Sharma" userId="b799adb9ba789c8f" providerId="LiveId" clId="{23947862-B0F7-4E4A-A9B1-8979A22F6F53}" dt="2022-05-09T04:46:06.352" v="21"/>
          <ac:spMkLst>
            <pc:docMk/>
            <pc:sldMk cId="2311878136" sldId="303"/>
            <ac:spMk id="18" creationId="{06506AAC-02BB-53B0-4204-258DAAAC85A6}"/>
          </ac:spMkLst>
        </pc:spChg>
        <pc:spChg chg="add mod">
          <ac:chgData name="Manish Sharma" userId="b799adb9ba789c8f" providerId="LiveId" clId="{23947862-B0F7-4E4A-A9B1-8979A22F6F53}" dt="2022-05-09T04:46:06.352" v="21"/>
          <ac:spMkLst>
            <pc:docMk/>
            <pc:sldMk cId="2311878136" sldId="303"/>
            <ac:spMk id="20" creationId="{2DA8156C-A21F-4EC5-6050-D65B0E639807}"/>
          </ac:spMkLst>
        </pc:spChg>
        <pc:spChg chg="add mod">
          <ac:chgData name="Manish Sharma" userId="b799adb9ba789c8f" providerId="LiveId" clId="{23947862-B0F7-4E4A-A9B1-8979A22F6F53}" dt="2022-05-09T04:46:06.352" v="21"/>
          <ac:spMkLst>
            <pc:docMk/>
            <pc:sldMk cId="2311878136" sldId="303"/>
            <ac:spMk id="22" creationId="{D28E1D7E-2F6D-135C-5136-C4FE97A1BB05}"/>
          </ac:spMkLst>
        </pc:spChg>
        <pc:spChg chg="add mod">
          <ac:chgData name="Manish Sharma" userId="b799adb9ba789c8f" providerId="LiveId" clId="{23947862-B0F7-4E4A-A9B1-8979A22F6F53}" dt="2022-05-09T04:46:06.352" v="21"/>
          <ac:spMkLst>
            <pc:docMk/>
            <pc:sldMk cId="2311878136" sldId="303"/>
            <ac:spMk id="23" creationId="{87AC14AC-0B8D-7C76-7E90-D6B1F60D4D72}"/>
          </ac:spMkLst>
        </pc:spChg>
        <pc:spChg chg="add mod">
          <ac:chgData name="Manish Sharma" userId="b799adb9ba789c8f" providerId="LiveId" clId="{23947862-B0F7-4E4A-A9B1-8979A22F6F53}" dt="2022-05-09T04:46:21.359" v="22"/>
          <ac:spMkLst>
            <pc:docMk/>
            <pc:sldMk cId="2311878136" sldId="303"/>
            <ac:spMk id="24" creationId="{95741280-DF87-990A-FE3B-D932834CFB6D}"/>
          </ac:spMkLst>
        </pc:spChg>
        <pc:spChg chg="add mod">
          <ac:chgData name="Manish Sharma" userId="b799adb9ba789c8f" providerId="LiveId" clId="{23947862-B0F7-4E4A-A9B1-8979A22F6F53}" dt="2022-05-09T04:46:28.678" v="23"/>
          <ac:spMkLst>
            <pc:docMk/>
            <pc:sldMk cId="2311878136" sldId="303"/>
            <ac:spMk id="28" creationId="{63229FB4-EE99-9738-A0FF-21C5EC76B781}"/>
          </ac:spMkLst>
        </pc:spChg>
        <pc:spChg chg="add mod">
          <ac:chgData name="Manish Sharma" userId="b799adb9ba789c8f" providerId="LiveId" clId="{23947862-B0F7-4E4A-A9B1-8979A22F6F53}" dt="2022-05-09T04:46:57.850" v="24"/>
          <ac:spMkLst>
            <pc:docMk/>
            <pc:sldMk cId="2311878136" sldId="303"/>
            <ac:spMk id="29" creationId="{808B63AB-3E56-CF99-33C6-3C5B888E851C}"/>
          </ac:spMkLst>
        </pc:spChg>
        <pc:cxnChg chg="add mod">
          <ac:chgData name="Manish Sharma" userId="b799adb9ba789c8f" providerId="LiveId" clId="{23947862-B0F7-4E4A-A9B1-8979A22F6F53}" dt="2022-05-09T04:44:15.240" v="15"/>
          <ac:cxnSpMkLst>
            <pc:docMk/>
            <pc:sldMk cId="2311878136" sldId="303"/>
            <ac:cxnSpMk id="5" creationId="{BB8FA6FB-B418-F846-7FBF-5E72B0C0A117}"/>
          </ac:cxnSpMkLst>
        </pc:cxnChg>
        <pc:cxnChg chg="add mod">
          <ac:chgData name="Manish Sharma" userId="b799adb9ba789c8f" providerId="LiveId" clId="{23947862-B0F7-4E4A-A9B1-8979A22F6F53}" dt="2022-05-09T04:44:57.811" v="17"/>
          <ac:cxnSpMkLst>
            <pc:docMk/>
            <pc:sldMk cId="2311878136" sldId="303"/>
            <ac:cxnSpMk id="8" creationId="{8F60062A-4A36-C73A-39BB-D46640A52FD3}"/>
          </ac:cxnSpMkLst>
        </pc:cxnChg>
        <pc:cxnChg chg="add mod">
          <ac:chgData name="Manish Sharma" userId="b799adb9ba789c8f" providerId="LiveId" clId="{23947862-B0F7-4E4A-A9B1-8979A22F6F53}" dt="2022-05-09T04:45:10.473" v="18"/>
          <ac:cxnSpMkLst>
            <pc:docMk/>
            <pc:sldMk cId="2311878136" sldId="303"/>
            <ac:cxnSpMk id="11" creationId="{04358720-5141-76D5-D41D-A070BA84B6D3}"/>
          </ac:cxnSpMkLst>
        </pc:cxnChg>
        <pc:cxnChg chg="add mod">
          <ac:chgData name="Manish Sharma" userId="b799adb9ba789c8f" providerId="LiveId" clId="{23947862-B0F7-4E4A-A9B1-8979A22F6F53}" dt="2022-05-09T04:45:42.286" v="20"/>
          <ac:cxnSpMkLst>
            <pc:docMk/>
            <pc:sldMk cId="2311878136" sldId="303"/>
            <ac:cxnSpMk id="15" creationId="{F18A4CF4-28A5-3355-F594-B073DFF1C958}"/>
          </ac:cxnSpMkLst>
        </pc:cxnChg>
        <pc:cxnChg chg="add mod">
          <ac:chgData name="Manish Sharma" userId="b799adb9ba789c8f" providerId="LiveId" clId="{23947862-B0F7-4E4A-A9B1-8979A22F6F53}" dt="2022-05-09T04:46:06.352" v="21"/>
          <ac:cxnSpMkLst>
            <pc:docMk/>
            <pc:sldMk cId="2311878136" sldId="303"/>
            <ac:cxnSpMk id="19" creationId="{C7F954DC-D294-749D-D316-8C74A3620077}"/>
          </ac:cxnSpMkLst>
        </pc:cxnChg>
        <pc:cxnChg chg="add mod">
          <ac:chgData name="Manish Sharma" userId="b799adb9ba789c8f" providerId="LiveId" clId="{23947862-B0F7-4E4A-A9B1-8979A22F6F53}" dt="2022-05-09T04:46:06.352" v="21"/>
          <ac:cxnSpMkLst>
            <pc:docMk/>
            <pc:sldMk cId="2311878136" sldId="303"/>
            <ac:cxnSpMk id="21" creationId="{B68663F9-649A-41B6-5B38-28C71C99DC18}"/>
          </ac:cxnSpMkLst>
        </pc:cxnChg>
        <pc:cxnChg chg="add mod">
          <ac:chgData name="Manish Sharma" userId="b799adb9ba789c8f" providerId="LiveId" clId="{23947862-B0F7-4E4A-A9B1-8979A22F6F53}" dt="2022-05-09T04:46:21.359" v="22"/>
          <ac:cxnSpMkLst>
            <pc:docMk/>
            <pc:sldMk cId="2311878136" sldId="303"/>
            <ac:cxnSpMk id="25" creationId="{FA81BB0A-A9F1-D28E-3DC2-327262E4FE77}"/>
          </ac:cxnSpMkLst>
        </pc:cxnChg>
        <pc:cxnChg chg="add mod">
          <ac:chgData name="Manish Sharma" userId="b799adb9ba789c8f" providerId="LiveId" clId="{23947862-B0F7-4E4A-A9B1-8979A22F6F53}" dt="2022-05-09T04:46:21.359" v="22"/>
          <ac:cxnSpMkLst>
            <pc:docMk/>
            <pc:sldMk cId="2311878136" sldId="303"/>
            <ac:cxnSpMk id="26" creationId="{E32B7AA4-7E44-960B-2227-C051D432EF5F}"/>
          </ac:cxnSpMkLst>
        </pc:cxnChg>
        <pc:cxnChg chg="add mod">
          <ac:chgData name="Manish Sharma" userId="b799adb9ba789c8f" providerId="LiveId" clId="{23947862-B0F7-4E4A-A9B1-8979A22F6F53}" dt="2022-05-09T04:46:28.678" v="23"/>
          <ac:cxnSpMkLst>
            <pc:docMk/>
            <pc:sldMk cId="2311878136" sldId="303"/>
            <ac:cxnSpMk id="27" creationId="{6CCC41F8-A66F-FB2D-D8B6-16D245BD8086}"/>
          </ac:cxnSpMkLst>
        </pc:cxnChg>
      </pc:sldChg>
      <pc:sldChg chg="del">
        <pc:chgData name="Manish Sharma" userId="b799adb9ba789c8f" providerId="LiveId" clId="{23947862-B0F7-4E4A-A9B1-8979A22F6F53}" dt="2022-05-09T03:31:45.684" v="4" actId="47"/>
        <pc:sldMkLst>
          <pc:docMk/>
          <pc:sldMk cId="2787342223" sldId="303"/>
        </pc:sldMkLst>
      </pc:sldChg>
      <pc:sldChg chg="add">
        <pc:chgData name="Manish Sharma" userId="b799adb9ba789c8f" providerId="LiveId" clId="{23947862-B0F7-4E4A-A9B1-8979A22F6F53}" dt="2022-05-09T04:57:45.271" v="25"/>
        <pc:sldMkLst>
          <pc:docMk/>
          <pc:sldMk cId="164437888" sldId="304"/>
        </pc:sldMkLst>
      </pc:sldChg>
      <pc:sldChg chg="del">
        <pc:chgData name="Manish Sharma" userId="b799adb9ba789c8f" providerId="LiveId" clId="{23947862-B0F7-4E4A-A9B1-8979A22F6F53}" dt="2022-05-09T03:31:45.684" v="4" actId="47"/>
        <pc:sldMkLst>
          <pc:docMk/>
          <pc:sldMk cId="893696428" sldId="304"/>
        </pc:sldMkLst>
      </pc:sldChg>
      <pc:sldChg chg="add">
        <pc:chgData name="Manish Sharma" userId="b799adb9ba789c8f" providerId="LiveId" clId="{23947862-B0F7-4E4A-A9B1-8979A22F6F53}" dt="2022-05-09T07:13:18.196" v="27"/>
        <pc:sldMkLst>
          <pc:docMk/>
          <pc:sldMk cId="318057258" sldId="305"/>
        </pc:sldMkLst>
      </pc:sldChg>
      <pc:sldChg chg="addSp delSp modSp new mod">
        <pc:chgData name="Manish Sharma" userId="b799adb9ba789c8f" providerId="LiveId" clId="{23947862-B0F7-4E4A-A9B1-8979A22F6F53}" dt="2022-05-09T07:21:11.218" v="190" actId="1076"/>
        <pc:sldMkLst>
          <pc:docMk/>
          <pc:sldMk cId="625746228" sldId="306"/>
        </pc:sldMkLst>
        <pc:spChg chg="del">
          <ac:chgData name="Manish Sharma" userId="b799adb9ba789c8f" providerId="LiveId" clId="{23947862-B0F7-4E4A-A9B1-8979A22F6F53}" dt="2022-05-09T07:15:57.239" v="29" actId="478"/>
          <ac:spMkLst>
            <pc:docMk/>
            <pc:sldMk cId="625746228" sldId="306"/>
            <ac:spMk id="2" creationId="{E51DB8A7-68B2-4D8F-E8B2-F797E9B8A50E}"/>
          </ac:spMkLst>
        </pc:spChg>
        <pc:spChg chg="del">
          <ac:chgData name="Manish Sharma" userId="b799adb9ba789c8f" providerId="LiveId" clId="{23947862-B0F7-4E4A-A9B1-8979A22F6F53}" dt="2022-05-09T07:15:57.239" v="29" actId="478"/>
          <ac:spMkLst>
            <pc:docMk/>
            <pc:sldMk cId="625746228" sldId="306"/>
            <ac:spMk id="3" creationId="{4AE7003E-27CE-AB52-89F0-E6208BF50772}"/>
          </ac:spMkLst>
        </pc:spChg>
        <pc:spChg chg="add mod">
          <ac:chgData name="Manish Sharma" userId="b799adb9ba789c8f" providerId="LiveId" clId="{23947862-B0F7-4E4A-A9B1-8979A22F6F53}" dt="2022-05-09T07:16:45.184" v="37" actId="1076"/>
          <ac:spMkLst>
            <pc:docMk/>
            <pc:sldMk cId="625746228" sldId="306"/>
            <ac:spMk id="4" creationId="{1647F04F-49AD-6FF3-AD5A-0268C85CDFC6}"/>
          </ac:spMkLst>
        </pc:spChg>
        <pc:spChg chg="add del mod">
          <ac:chgData name="Manish Sharma" userId="b799adb9ba789c8f" providerId="LiveId" clId="{23947862-B0F7-4E4A-A9B1-8979A22F6F53}" dt="2022-05-09T07:17:51.527" v="93" actId="478"/>
          <ac:spMkLst>
            <pc:docMk/>
            <pc:sldMk cId="625746228" sldId="306"/>
            <ac:spMk id="5" creationId="{6E5E0B28-FBA0-DCC3-7AEB-64143AFE871F}"/>
          </ac:spMkLst>
        </pc:spChg>
        <pc:spChg chg="add mod">
          <ac:chgData name="Manish Sharma" userId="b799adb9ba789c8f" providerId="LiveId" clId="{23947862-B0F7-4E4A-A9B1-8979A22F6F53}" dt="2022-05-09T07:17:15.704" v="74" actId="122"/>
          <ac:spMkLst>
            <pc:docMk/>
            <pc:sldMk cId="625746228" sldId="306"/>
            <ac:spMk id="6" creationId="{D3BEBDC5-05D7-C057-C97B-2881D64614B8}"/>
          </ac:spMkLst>
        </pc:spChg>
        <pc:spChg chg="add mod">
          <ac:chgData name="Manish Sharma" userId="b799adb9ba789c8f" providerId="LiveId" clId="{23947862-B0F7-4E4A-A9B1-8979A22F6F53}" dt="2022-05-09T07:17:30.337" v="86" actId="1076"/>
          <ac:spMkLst>
            <pc:docMk/>
            <pc:sldMk cId="625746228" sldId="306"/>
            <ac:spMk id="7" creationId="{FCA85D53-DD9F-607F-92EC-F1FD414878B5}"/>
          </ac:spMkLst>
        </pc:spChg>
        <pc:spChg chg="add mod">
          <ac:chgData name="Manish Sharma" userId="b799adb9ba789c8f" providerId="LiveId" clId="{23947862-B0F7-4E4A-A9B1-8979A22F6F53}" dt="2022-05-09T07:17:39.151" v="90" actId="20577"/>
          <ac:spMkLst>
            <pc:docMk/>
            <pc:sldMk cId="625746228" sldId="306"/>
            <ac:spMk id="8" creationId="{FD2B384B-A183-8DB5-9E6B-40AE2ECC6FDE}"/>
          </ac:spMkLst>
        </pc:spChg>
        <pc:spChg chg="add mod">
          <ac:chgData name="Manish Sharma" userId="b799adb9ba789c8f" providerId="LiveId" clId="{23947862-B0F7-4E4A-A9B1-8979A22F6F53}" dt="2022-05-09T07:17:47.732" v="92" actId="1076"/>
          <ac:spMkLst>
            <pc:docMk/>
            <pc:sldMk cId="625746228" sldId="306"/>
            <ac:spMk id="9" creationId="{ABE65525-BB5B-066E-D90A-77E5ADE5AE02}"/>
          </ac:spMkLst>
        </pc:spChg>
        <pc:spChg chg="add mod">
          <ac:chgData name="Manish Sharma" userId="b799adb9ba789c8f" providerId="LiveId" clId="{23947862-B0F7-4E4A-A9B1-8979A22F6F53}" dt="2022-05-09T07:19:55.893" v="165" actId="20577"/>
          <ac:spMkLst>
            <pc:docMk/>
            <pc:sldMk cId="625746228" sldId="306"/>
            <ac:spMk id="10" creationId="{6B78769F-7626-23A9-6DBF-D7EA40269BEA}"/>
          </ac:spMkLst>
        </pc:spChg>
        <pc:spChg chg="add mod">
          <ac:chgData name="Manish Sharma" userId="b799adb9ba789c8f" providerId="LiveId" clId="{23947862-B0F7-4E4A-A9B1-8979A22F6F53}" dt="2022-05-09T07:19:19.464" v="145" actId="20577"/>
          <ac:spMkLst>
            <pc:docMk/>
            <pc:sldMk cId="625746228" sldId="306"/>
            <ac:spMk id="11" creationId="{D027B68F-938B-5424-DB9C-AFEAEAF226F3}"/>
          </ac:spMkLst>
        </pc:spChg>
        <pc:spChg chg="add mod">
          <ac:chgData name="Manish Sharma" userId="b799adb9ba789c8f" providerId="LiveId" clId="{23947862-B0F7-4E4A-A9B1-8979A22F6F53}" dt="2022-05-09T07:19:33.404" v="154" actId="1076"/>
          <ac:spMkLst>
            <pc:docMk/>
            <pc:sldMk cId="625746228" sldId="306"/>
            <ac:spMk id="12" creationId="{227C2C92-3E98-FE9F-C360-0A4F28D587FB}"/>
          </ac:spMkLst>
        </pc:spChg>
        <pc:spChg chg="add mod">
          <ac:chgData name="Manish Sharma" userId="b799adb9ba789c8f" providerId="LiveId" clId="{23947862-B0F7-4E4A-A9B1-8979A22F6F53}" dt="2022-05-09T07:20:05.063" v="167" actId="20577"/>
          <ac:spMkLst>
            <pc:docMk/>
            <pc:sldMk cId="625746228" sldId="306"/>
            <ac:spMk id="15" creationId="{53B67C5A-33CF-683D-6430-4AE93604D5E7}"/>
          </ac:spMkLst>
        </pc:spChg>
        <pc:spChg chg="add mod">
          <ac:chgData name="Manish Sharma" userId="b799adb9ba789c8f" providerId="LiveId" clId="{23947862-B0F7-4E4A-A9B1-8979A22F6F53}" dt="2022-05-09T07:20:17.995" v="176" actId="14100"/>
          <ac:spMkLst>
            <pc:docMk/>
            <pc:sldMk cId="625746228" sldId="306"/>
            <ac:spMk id="16" creationId="{7FD5A53B-160F-92E5-871E-68B9D68C91F7}"/>
          </ac:spMkLst>
        </pc:spChg>
        <pc:spChg chg="add mod">
          <ac:chgData name="Manish Sharma" userId="b799adb9ba789c8f" providerId="LiveId" clId="{23947862-B0F7-4E4A-A9B1-8979A22F6F53}" dt="2022-05-09T07:21:11.218" v="190" actId="1076"/>
          <ac:spMkLst>
            <pc:docMk/>
            <pc:sldMk cId="625746228" sldId="306"/>
            <ac:spMk id="22" creationId="{2672E949-7A26-D4CB-B936-B6A3052E9E7B}"/>
          </ac:spMkLst>
        </pc:spChg>
        <pc:spChg chg="add del mod">
          <ac:chgData name="Manish Sharma" userId="b799adb9ba789c8f" providerId="LiveId" clId="{23947862-B0F7-4E4A-A9B1-8979A22F6F53}" dt="2022-05-09T07:20:56.649" v="182"/>
          <ac:spMkLst>
            <pc:docMk/>
            <pc:sldMk cId="625746228" sldId="306"/>
            <ac:spMk id="23" creationId="{5A4B845A-23F7-40EE-872C-D40CB0C78FFC}"/>
          </ac:spMkLst>
        </pc:spChg>
        <pc:cxnChg chg="add">
          <ac:chgData name="Manish Sharma" userId="b799adb9ba789c8f" providerId="LiveId" clId="{23947862-B0F7-4E4A-A9B1-8979A22F6F53}" dt="2022-05-09T07:19:46.887" v="156" actId="11529"/>
          <ac:cxnSpMkLst>
            <pc:docMk/>
            <pc:sldMk cId="625746228" sldId="306"/>
            <ac:cxnSpMk id="14" creationId="{8F8ADED0-BD97-886C-ADF2-9C6AE3A82214}"/>
          </ac:cxnSpMkLst>
        </pc:cxnChg>
        <pc:cxnChg chg="add mod">
          <ac:chgData name="Manish Sharma" userId="b799adb9ba789c8f" providerId="LiveId" clId="{23947862-B0F7-4E4A-A9B1-8979A22F6F53}" dt="2022-05-09T07:20:31.326" v="179" actId="14100"/>
          <ac:cxnSpMkLst>
            <pc:docMk/>
            <pc:sldMk cId="625746228" sldId="306"/>
            <ac:cxnSpMk id="18" creationId="{2F972DE6-38E9-0453-83EB-75CC5C28989F}"/>
          </ac:cxnSpMkLst>
        </pc:cxnChg>
        <pc:cxnChg chg="add">
          <ac:chgData name="Manish Sharma" userId="b799adb9ba789c8f" providerId="LiveId" clId="{23947862-B0F7-4E4A-A9B1-8979A22F6F53}" dt="2022-05-09T07:20:28.189" v="178" actId="11529"/>
          <ac:cxnSpMkLst>
            <pc:docMk/>
            <pc:sldMk cId="625746228" sldId="306"/>
            <ac:cxnSpMk id="20" creationId="{C19326F7-0749-6A7A-D8A1-991C67233B80}"/>
          </ac:cxnSpMkLst>
        </pc:cxnChg>
      </pc:sldChg>
      <pc:sldChg chg="add">
        <pc:chgData name="Manish Sharma" userId="b799adb9ba789c8f" providerId="LiveId" clId="{23947862-B0F7-4E4A-A9B1-8979A22F6F53}" dt="2022-05-09T07:22:12.510" v="191"/>
        <pc:sldMkLst>
          <pc:docMk/>
          <pc:sldMk cId="2261033248" sldId="307"/>
        </pc:sldMkLst>
      </pc:sldChg>
      <pc:sldChg chg="add">
        <pc:chgData name="Manish Sharma" userId="b799adb9ba789c8f" providerId="LiveId" clId="{23947862-B0F7-4E4A-A9B1-8979A22F6F53}" dt="2022-05-09T09:18:54.890" v="195"/>
        <pc:sldMkLst>
          <pc:docMk/>
          <pc:sldMk cId="849919439" sldId="309"/>
        </pc:sldMkLst>
      </pc:sldChg>
      <pc:sldChg chg="del">
        <pc:chgData name="Manish Sharma" userId="b799adb9ba789c8f" providerId="LiveId" clId="{23947862-B0F7-4E4A-A9B1-8979A22F6F53}" dt="2022-05-09T03:31:45.684" v="4" actId="47"/>
        <pc:sldMkLst>
          <pc:docMk/>
          <pc:sldMk cId="3578439419" sldId="310"/>
        </pc:sldMkLst>
      </pc:sldChg>
      <pc:sldChg chg="add ord">
        <pc:chgData name="Manish Sharma" userId="b799adb9ba789c8f" providerId="LiveId" clId="{23947862-B0F7-4E4A-A9B1-8979A22F6F53}" dt="2022-05-10T03:34:40.210" v="326"/>
        <pc:sldMkLst>
          <pc:docMk/>
          <pc:sldMk cId="3905909107" sldId="310"/>
        </pc:sldMkLst>
      </pc:sldChg>
      <pc:sldChg chg="del">
        <pc:chgData name="Manish Sharma" userId="b799adb9ba789c8f" providerId="LiveId" clId="{23947862-B0F7-4E4A-A9B1-8979A22F6F53}" dt="2022-05-09T03:31:45.684" v="4" actId="47"/>
        <pc:sldMkLst>
          <pc:docMk/>
          <pc:sldMk cId="2483723510" sldId="311"/>
        </pc:sldMkLst>
      </pc:sldChg>
      <pc:sldChg chg="del">
        <pc:chgData name="Manish Sharma" userId="b799adb9ba789c8f" providerId="LiveId" clId="{23947862-B0F7-4E4A-A9B1-8979A22F6F53}" dt="2022-05-09T03:31:45.684" v="4" actId="47"/>
        <pc:sldMkLst>
          <pc:docMk/>
          <pc:sldMk cId="2383157330" sldId="312"/>
        </pc:sldMkLst>
      </pc:sldChg>
      <pc:sldChg chg="add">
        <pc:chgData name="Manish Sharma" userId="b799adb9ba789c8f" providerId="LiveId" clId="{23947862-B0F7-4E4A-A9B1-8979A22F6F53}" dt="2022-05-10T05:59:24.749" v="330"/>
        <pc:sldMkLst>
          <pc:docMk/>
          <pc:sldMk cId="3363675506" sldId="312"/>
        </pc:sldMkLst>
      </pc:sldChg>
      <pc:sldChg chg="add">
        <pc:chgData name="Manish Sharma" userId="b799adb9ba789c8f" providerId="LiveId" clId="{23947862-B0F7-4E4A-A9B1-8979A22F6F53}" dt="2022-05-09T07:23:06.840" v="192"/>
        <pc:sldMkLst>
          <pc:docMk/>
          <pc:sldMk cId="1745736043" sldId="313"/>
        </pc:sldMkLst>
      </pc:sldChg>
      <pc:sldChg chg="del">
        <pc:chgData name="Manish Sharma" userId="b799adb9ba789c8f" providerId="LiveId" clId="{23947862-B0F7-4E4A-A9B1-8979A22F6F53}" dt="2022-05-09T03:31:45.684" v="4" actId="47"/>
        <pc:sldMkLst>
          <pc:docMk/>
          <pc:sldMk cId="1771078964" sldId="314"/>
        </pc:sldMkLst>
      </pc:sldChg>
      <pc:sldChg chg="add">
        <pc:chgData name="Manish Sharma" userId="b799adb9ba789c8f" providerId="LiveId" clId="{23947862-B0F7-4E4A-A9B1-8979A22F6F53}" dt="2022-05-09T09:17:13.821" v="193"/>
        <pc:sldMkLst>
          <pc:docMk/>
          <pc:sldMk cId="3343793836" sldId="314"/>
        </pc:sldMkLst>
      </pc:sldChg>
      <pc:sldChg chg="del">
        <pc:chgData name="Manish Sharma" userId="b799adb9ba789c8f" providerId="LiveId" clId="{23947862-B0F7-4E4A-A9B1-8979A22F6F53}" dt="2022-05-09T03:31:45.684" v="4" actId="47"/>
        <pc:sldMkLst>
          <pc:docMk/>
          <pc:sldMk cId="2175462724" sldId="315"/>
        </pc:sldMkLst>
      </pc:sldChg>
      <pc:sldChg chg="add">
        <pc:chgData name="Manish Sharma" userId="b799adb9ba789c8f" providerId="LiveId" clId="{23947862-B0F7-4E4A-A9B1-8979A22F6F53}" dt="2022-05-09T10:30:13.790" v="196"/>
        <pc:sldMkLst>
          <pc:docMk/>
          <pc:sldMk cId="495837008" sldId="316"/>
        </pc:sldMkLst>
      </pc:sldChg>
      <pc:sldChg chg="del">
        <pc:chgData name="Manish Sharma" userId="b799adb9ba789c8f" providerId="LiveId" clId="{23947862-B0F7-4E4A-A9B1-8979A22F6F53}" dt="2022-05-09T03:31:45.684" v="4" actId="47"/>
        <pc:sldMkLst>
          <pc:docMk/>
          <pc:sldMk cId="1542734719" sldId="316"/>
        </pc:sldMkLst>
      </pc:sldChg>
      <pc:sldChg chg="add">
        <pc:chgData name="Manish Sharma" userId="b799adb9ba789c8f" providerId="LiveId" clId="{23947862-B0F7-4E4A-A9B1-8979A22F6F53}" dt="2022-05-09T10:30:13.790" v="196"/>
        <pc:sldMkLst>
          <pc:docMk/>
          <pc:sldMk cId="729508330" sldId="317"/>
        </pc:sldMkLst>
      </pc:sldChg>
      <pc:sldChg chg="del">
        <pc:chgData name="Manish Sharma" userId="b799adb9ba789c8f" providerId="LiveId" clId="{23947862-B0F7-4E4A-A9B1-8979A22F6F53}" dt="2022-05-09T03:31:45.684" v="4" actId="47"/>
        <pc:sldMkLst>
          <pc:docMk/>
          <pc:sldMk cId="2020432023" sldId="317"/>
        </pc:sldMkLst>
      </pc:sldChg>
      <pc:sldChg chg="del">
        <pc:chgData name="Manish Sharma" userId="b799adb9ba789c8f" providerId="LiveId" clId="{23947862-B0F7-4E4A-A9B1-8979A22F6F53}" dt="2022-05-09T03:31:45.684" v="4" actId="47"/>
        <pc:sldMkLst>
          <pc:docMk/>
          <pc:sldMk cId="992083087" sldId="318"/>
        </pc:sldMkLst>
      </pc:sldChg>
      <pc:sldChg chg="add">
        <pc:chgData name="Manish Sharma" userId="b799adb9ba789c8f" providerId="LiveId" clId="{23947862-B0F7-4E4A-A9B1-8979A22F6F53}" dt="2022-05-09T10:30:13.790" v="196"/>
        <pc:sldMkLst>
          <pc:docMk/>
          <pc:sldMk cId="3730346979" sldId="318"/>
        </pc:sldMkLst>
      </pc:sldChg>
      <pc:sldChg chg="del">
        <pc:chgData name="Manish Sharma" userId="b799adb9ba789c8f" providerId="LiveId" clId="{23947862-B0F7-4E4A-A9B1-8979A22F6F53}" dt="2022-05-09T03:31:45.684" v="4" actId="47"/>
        <pc:sldMkLst>
          <pc:docMk/>
          <pc:sldMk cId="2677077442" sldId="319"/>
        </pc:sldMkLst>
      </pc:sldChg>
      <pc:sldChg chg="del">
        <pc:chgData name="Manish Sharma" userId="b799adb9ba789c8f" providerId="LiveId" clId="{23947862-B0F7-4E4A-A9B1-8979A22F6F53}" dt="2022-05-09T03:31:45.684" v="4" actId="47"/>
        <pc:sldMkLst>
          <pc:docMk/>
          <pc:sldMk cId="976549785" sldId="320"/>
        </pc:sldMkLst>
      </pc:sldChg>
      <pc:sldChg chg="add">
        <pc:chgData name="Manish Sharma" userId="b799adb9ba789c8f" providerId="LiveId" clId="{23947862-B0F7-4E4A-A9B1-8979A22F6F53}" dt="2022-05-11T03:45:54.424" v="438"/>
        <pc:sldMkLst>
          <pc:docMk/>
          <pc:sldMk cId="3305835573" sldId="320"/>
        </pc:sldMkLst>
      </pc:sldChg>
      <pc:sldChg chg="del">
        <pc:chgData name="Manish Sharma" userId="b799adb9ba789c8f" providerId="LiveId" clId="{23947862-B0F7-4E4A-A9B1-8979A22F6F53}" dt="2022-05-09T03:31:45.684" v="4" actId="47"/>
        <pc:sldMkLst>
          <pc:docMk/>
          <pc:sldMk cId="1393763600" sldId="321"/>
        </pc:sldMkLst>
      </pc:sldChg>
      <pc:sldChg chg="add">
        <pc:chgData name="Manish Sharma" userId="b799adb9ba789c8f" providerId="LiveId" clId="{23947862-B0F7-4E4A-A9B1-8979A22F6F53}" dt="2022-05-11T03:45:54.424" v="438"/>
        <pc:sldMkLst>
          <pc:docMk/>
          <pc:sldMk cId="1973237833" sldId="321"/>
        </pc:sldMkLst>
      </pc:sldChg>
      <pc:sldChg chg="add">
        <pc:chgData name="Manish Sharma" userId="b799adb9ba789c8f" providerId="LiveId" clId="{23947862-B0F7-4E4A-A9B1-8979A22F6F53}" dt="2022-05-11T03:45:54.424" v="438"/>
        <pc:sldMkLst>
          <pc:docMk/>
          <pc:sldMk cId="433844631" sldId="322"/>
        </pc:sldMkLst>
      </pc:sldChg>
      <pc:sldChg chg="del">
        <pc:chgData name="Manish Sharma" userId="b799adb9ba789c8f" providerId="LiveId" clId="{23947862-B0F7-4E4A-A9B1-8979A22F6F53}" dt="2022-05-09T03:31:45.684" v="4" actId="47"/>
        <pc:sldMkLst>
          <pc:docMk/>
          <pc:sldMk cId="2086204329" sldId="322"/>
        </pc:sldMkLst>
      </pc:sldChg>
      <pc:sldChg chg="add">
        <pc:chgData name="Manish Sharma" userId="b799adb9ba789c8f" providerId="LiveId" clId="{23947862-B0F7-4E4A-A9B1-8979A22F6F53}" dt="2022-05-11T04:56:34.970" v="439"/>
        <pc:sldMkLst>
          <pc:docMk/>
          <pc:sldMk cId="45633748" sldId="323"/>
        </pc:sldMkLst>
      </pc:sldChg>
      <pc:sldChg chg="del">
        <pc:chgData name="Manish Sharma" userId="b799adb9ba789c8f" providerId="LiveId" clId="{23947862-B0F7-4E4A-A9B1-8979A22F6F53}" dt="2022-05-09T03:31:45.684" v="4" actId="47"/>
        <pc:sldMkLst>
          <pc:docMk/>
          <pc:sldMk cId="4024640257" sldId="323"/>
        </pc:sldMkLst>
      </pc:sldChg>
      <pc:sldChg chg="del">
        <pc:chgData name="Manish Sharma" userId="b799adb9ba789c8f" providerId="LiveId" clId="{23947862-B0F7-4E4A-A9B1-8979A22F6F53}" dt="2022-05-09T03:31:45.684" v="4" actId="47"/>
        <pc:sldMkLst>
          <pc:docMk/>
          <pc:sldMk cId="869922491" sldId="324"/>
        </pc:sldMkLst>
      </pc:sldChg>
      <pc:sldChg chg="add">
        <pc:chgData name="Manish Sharma" userId="b799adb9ba789c8f" providerId="LiveId" clId="{23947862-B0F7-4E4A-A9B1-8979A22F6F53}" dt="2022-05-11T04:56:34.970" v="439"/>
        <pc:sldMkLst>
          <pc:docMk/>
          <pc:sldMk cId="2625194412" sldId="324"/>
        </pc:sldMkLst>
      </pc:sldChg>
      <pc:sldChg chg="add">
        <pc:chgData name="Manish Sharma" userId="b799adb9ba789c8f" providerId="LiveId" clId="{23947862-B0F7-4E4A-A9B1-8979A22F6F53}" dt="2022-05-11T05:33:29.817" v="485"/>
        <pc:sldMkLst>
          <pc:docMk/>
          <pc:sldMk cId="492403978" sldId="325"/>
        </pc:sldMkLst>
      </pc:sldChg>
      <pc:sldChg chg="del">
        <pc:chgData name="Manish Sharma" userId="b799adb9ba789c8f" providerId="LiveId" clId="{23947862-B0F7-4E4A-A9B1-8979A22F6F53}" dt="2022-05-09T03:31:45.684" v="4" actId="47"/>
        <pc:sldMkLst>
          <pc:docMk/>
          <pc:sldMk cId="2301145384" sldId="325"/>
        </pc:sldMkLst>
      </pc:sldChg>
      <pc:sldChg chg="del">
        <pc:chgData name="Manish Sharma" userId="b799adb9ba789c8f" providerId="LiveId" clId="{23947862-B0F7-4E4A-A9B1-8979A22F6F53}" dt="2022-05-09T03:31:45.684" v="4" actId="47"/>
        <pc:sldMkLst>
          <pc:docMk/>
          <pc:sldMk cId="743372294" sldId="326"/>
        </pc:sldMkLst>
      </pc:sldChg>
      <pc:sldChg chg="add">
        <pc:chgData name="Manish Sharma" userId="b799adb9ba789c8f" providerId="LiveId" clId="{23947862-B0F7-4E4A-A9B1-8979A22F6F53}" dt="2022-05-11T05:33:29.817" v="485"/>
        <pc:sldMkLst>
          <pc:docMk/>
          <pc:sldMk cId="2388020248" sldId="326"/>
        </pc:sldMkLst>
      </pc:sldChg>
      <pc:sldChg chg="add">
        <pc:chgData name="Manish Sharma" userId="b799adb9ba789c8f" providerId="LiveId" clId="{23947862-B0F7-4E4A-A9B1-8979A22F6F53}" dt="2022-05-11T05:33:29.817" v="485"/>
        <pc:sldMkLst>
          <pc:docMk/>
          <pc:sldMk cId="855042921" sldId="327"/>
        </pc:sldMkLst>
      </pc:sldChg>
      <pc:sldChg chg="del">
        <pc:chgData name="Manish Sharma" userId="b799adb9ba789c8f" providerId="LiveId" clId="{23947862-B0F7-4E4A-A9B1-8979A22F6F53}" dt="2022-05-09T03:31:45.684" v="4" actId="47"/>
        <pc:sldMkLst>
          <pc:docMk/>
          <pc:sldMk cId="1562318406" sldId="327"/>
        </pc:sldMkLst>
      </pc:sldChg>
      <pc:sldChg chg="add">
        <pc:chgData name="Manish Sharma" userId="b799adb9ba789c8f" providerId="LiveId" clId="{23947862-B0F7-4E4A-A9B1-8979A22F6F53}" dt="2022-05-09T09:17:13.821" v="193"/>
        <pc:sldMkLst>
          <pc:docMk/>
          <pc:sldMk cId="1818750816" sldId="328"/>
        </pc:sldMkLst>
      </pc:sldChg>
      <pc:sldChg chg="add">
        <pc:chgData name="Manish Sharma" userId="b799adb9ba789c8f" providerId="LiveId" clId="{23947862-B0F7-4E4A-A9B1-8979A22F6F53}" dt="2022-05-09T09:17:13.821" v="193"/>
        <pc:sldMkLst>
          <pc:docMk/>
          <pc:sldMk cId="3069621704" sldId="329"/>
        </pc:sldMkLst>
      </pc:sldChg>
      <pc:sldChg chg="add">
        <pc:chgData name="Manish Sharma" userId="b799adb9ba789c8f" providerId="LiveId" clId="{23947862-B0F7-4E4A-A9B1-8979A22F6F53}" dt="2022-05-09T09:17:13.821" v="193"/>
        <pc:sldMkLst>
          <pc:docMk/>
          <pc:sldMk cId="2552148886" sldId="331"/>
        </pc:sldMkLst>
      </pc:sldChg>
      <pc:sldChg chg="add">
        <pc:chgData name="Manish Sharma" userId="b799adb9ba789c8f" providerId="LiveId" clId="{23947862-B0F7-4E4A-A9B1-8979A22F6F53}" dt="2022-05-09T09:17:13.821" v="193"/>
        <pc:sldMkLst>
          <pc:docMk/>
          <pc:sldMk cId="3289065075" sldId="332"/>
        </pc:sldMkLst>
      </pc:sldChg>
      <pc:sldChg chg="add">
        <pc:chgData name="Manish Sharma" userId="b799adb9ba789c8f" providerId="LiveId" clId="{23947862-B0F7-4E4A-A9B1-8979A22F6F53}" dt="2022-05-09T09:18:39.967" v="194"/>
        <pc:sldMkLst>
          <pc:docMk/>
          <pc:sldMk cId="3402201954" sldId="333"/>
        </pc:sldMkLst>
      </pc:sldChg>
      <pc:sldChg chg="addSp delSp modSp new del mod">
        <pc:chgData name="Manish Sharma" userId="b799adb9ba789c8f" providerId="LiveId" clId="{23947862-B0F7-4E4A-A9B1-8979A22F6F53}" dt="2022-05-10T03:34:19.155" v="324" actId="47"/>
        <pc:sldMkLst>
          <pc:docMk/>
          <pc:sldMk cId="562992579" sldId="334"/>
        </pc:sldMkLst>
        <pc:spChg chg="del">
          <ac:chgData name="Manish Sharma" userId="b799adb9ba789c8f" providerId="LiveId" clId="{23947862-B0F7-4E4A-A9B1-8979A22F6F53}" dt="2022-05-09T10:32:32.742" v="198" actId="478"/>
          <ac:spMkLst>
            <pc:docMk/>
            <pc:sldMk cId="562992579" sldId="334"/>
            <ac:spMk id="2" creationId="{615235A9-76FC-F326-8121-BC5E931A4A9B}"/>
          </ac:spMkLst>
        </pc:spChg>
        <pc:spChg chg="del">
          <ac:chgData name="Manish Sharma" userId="b799adb9ba789c8f" providerId="LiveId" clId="{23947862-B0F7-4E4A-A9B1-8979A22F6F53}" dt="2022-05-09T10:32:32.742" v="198" actId="478"/>
          <ac:spMkLst>
            <pc:docMk/>
            <pc:sldMk cId="562992579" sldId="334"/>
            <ac:spMk id="3" creationId="{4C35620B-E5CE-3D5E-ED1D-B51F938EB4B5}"/>
          </ac:spMkLst>
        </pc:spChg>
        <pc:spChg chg="add mod">
          <ac:chgData name="Manish Sharma" userId="b799adb9ba789c8f" providerId="LiveId" clId="{23947862-B0F7-4E4A-A9B1-8979A22F6F53}" dt="2022-05-09T10:36:29.441" v="280" actId="1076"/>
          <ac:spMkLst>
            <pc:docMk/>
            <pc:sldMk cId="562992579" sldId="334"/>
            <ac:spMk id="4" creationId="{B0BB4F54-9523-4714-476C-1CD5F94CA022}"/>
          </ac:spMkLst>
        </pc:spChg>
        <pc:spChg chg="add mod">
          <ac:chgData name="Manish Sharma" userId="b799adb9ba789c8f" providerId="LiveId" clId="{23947862-B0F7-4E4A-A9B1-8979A22F6F53}" dt="2022-05-09T10:36:29.441" v="280" actId="1076"/>
          <ac:spMkLst>
            <pc:docMk/>
            <pc:sldMk cId="562992579" sldId="334"/>
            <ac:spMk id="5" creationId="{6952A743-7B2B-85A0-522E-F71B305404EE}"/>
          </ac:spMkLst>
        </pc:spChg>
        <pc:spChg chg="add mod">
          <ac:chgData name="Manish Sharma" userId="b799adb9ba789c8f" providerId="LiveId" clId="{23947862-B0F7-4E4A-A9B1-8979A22F6F53}" dt="2022-05-09T10:36:29.441" v="280" actId="1076"/>
          <ac:spMkLst>
            <pc:docMk/>
            <pc:sldMk cId="562992579" sldId="334"/>
            <ac:spMk id="6" creationId="{D3F78427-A84C-47DB-52F7-FFF18B5C1115}"/>
          </ac:spMkLst>
        </pc:spChg>
        <pc:spChg chg="add mod">
          <ac:chgData name="Manish Sharma" userId="b799adb9ba789c8f" providerId="LiveId" clId="{23947862-B0F7-4E4A-A9B1-8979A22F6F53}" dt="2022-05-09T10:36:29.441" v="280" actId="1076"/>
          <ac:spMkLst>
            <pc:docMk/>
            <pc:sldMk cId="562992579" sldId="334"/>
            <ac:spMk id="7" creationId="{90E538B6-0CE8-526C-EA1F-E686C9C68AA5}"/>
          </ac:spMkLst>
        </pc:spChg>
        <pc:spChg chg="add mod">
          <ac:chgData name="Manish Sharma" userId="b799adb9ba789c8f" providerId="LiveId" clId="{23947862-B0F7-4E4A-A9B1-8979A22F6F53}" dt="2022-05-09T10:36:29.441" v="280" actId="1076"/>
          <ac:spMkLst>
            <pc:docMk/>
            <pc:sldMk cId="562992579" sldId="334"/>
            <ac:spMk id="8" creationId="{E1B2AC4D-A409-EC3F-4313-0C3D4EB6BCEF}"/>
          </ac:spMkLst>
        </pc:spChg>
        <pc:spChg chg="add mod">
          <ac:chgData name="Manish Sharma" userId="b799adb9ba789c8f" providerId="LiveId" clId="{23947862-B0F7-4E4A-A9B1-8979A22F6F53}" dt="2022-05-09T10:36:29.441" v="280" actId="1076"/>
          <ac:spMkLst>
            <pc:docMk/>
            <pc:sldMk cId="562992579" sldId="334"/>
            <ac:spMk id="9" creationId="{D8A51E20-C734-C307-734D-4A0D4E78E20C}"/>
          </ac:spMkLst>
        </pc:spChg>
        <pc:spChg chg="add mod">
          <ac:chgData name="Manish Sharma" userId="b799adb9ba789c8f" providerId="LiveId" clId="{23947862-B0F7-4E4A-A9B1-8979A22F6F53}" dt="2022-05-09T10:36:29.441" v="280" actId="1076"/>
          <ac:spMkLst>
            <pc:docMk/>
            <pc:sldMk cId="562992579" sldId="334"/>
            <ac:spMk id="10" creationId="{0695FDEE-C836-7631-C94E-57101516C7EA}"/>
          </ac:spMkLst>
        </pc:spChg>
        <pc:spChg chg="add mod">
          <ac:chgData name="Manish Sharma" userId="b799adb9ba789c8f" providerId="LiveId" clId="{23947862-B0F7-4E4A-A9B1-8979A22F6F53}" dt="2022-05-09T10:36:29.441" v="280" actId="1076"/>
          <ac:spMkLst>
            <pc:docMk/>
            <pc:sldMk cId="562992579" sldId="334"/>
            <ac:spMk id="11" creationId="{4DD8ACED-62B1-FD22-9D8F-73A7178659E2}"/>
          </ac:spMkLst>
        </pc:spChg>
        <pc:spChg chg="add del mod">
          <ac:chgData name="Manish Sharma" userId="b799adb9ba789c8f" providerId="LiveId" clId="{23947862-B0F7-4E4A-A9B1-8979A22F6F53}" dt="2022-05-09T10:35:17.906" v="279" actId="478"/>
          <ac:spMkLst>
            <pc:docMk/>
            <pc:sldMk cId="562992579" sldId="334"/>
            <ac:spMk id="12" creationId="{2DEC412A-55A0-5307-3695-2D17057844D7}"/>
          </ac:spMkLst>
        </pc:spChg>
        <pc:spChg chg="add mod">
          <ac:chgData name="Manish Sharma" userId="b799adb9ba789c8f" providerId="LiveId" clId="{23947862-B0F7-4E4A-A9B1-8979A22F6F53}" dt="2022-05-09T10:36:29.441" v="280" actId="1076"/>
          <ac:spMkLst>
            <pc:docMk/>
            <pc:sldMk cId="562992579" sldId="334"/>
            <ac:spMk id="13" creationId="{5DFED018-9299-92BA-7F56-7A0418F870F2}"/>
          </ac:spMkLst>
        </pc:spChg>
        <pc:spChg chg="add mod">
          <ac:chgData name="Manish Sharma" userId="b799adb9ba789c8f" providerId="LiveId" clId="{23947862-B0F7-4E4A-A9B1-8979A22F6F53}" dt="2022-05-09T10:36:29.441" v="280" actId="1076"/>
          <ac:spMkLst>
            <pc:docMk/>
            <pc:sldMk cId="562992579" sldId="334"/>
            <ac:spMk id="14" creationId="{40933ABF-7879-22D4-DA84-556DAA4D2E2D}"/>
          </ac:spMkLst>
        </pc:spChg>
        <pc:spChg chg="add mod">
          <ac:chgData name="Manish Sharma" userId="b799adb9ba789c8f" providerId="LiveId" clId="{23947862-B0F7-4E4A-A9B1-8979A22F6F53}" dt="2022-05-09T10:36:29.441" v="280" actId="1076"/>
          <ac:spMkLst>
            <pc:docMk/>
            <pc:sldMk cId="562992579" sldId="334"/>
            <ac:spMk id="15" creationId="{69C34A23-3CF5-D784-845E-A71BCA0A9C89}"/>
          </ac:spMkLst>
        </pc:spChg>
        <pc:spChg chg="add mod">
          <ac:chgData name="Manish Sharma" userId="b799adb9ba789c8f" providerId="LiveId" clId="{23947862-B0F7-4E4A-A9B1-8979A22F6F53}" dt="2022-05-09T10:37:21.795" v="309" actId="20577"/>
          <ac:spMkLst>
            <pc:docMk/>
            <pc:sldMk cId="562992579" sldId="334"/>
            <ac:spMk id="16" creationId="{0F99F8F2-017A-E0D5-70B3-97A56058C22B}"/>
          </ac:spMkLst>
        </pc:spChg>
        <pc:spChg chg="add mod">
          <ac:chgData name="Manish Sharma" userId="b799adb9ba789c8f" providerId="LiveId" clId="{23947862-B0F7-4E4A-A9B1-8979A22F6F53}" dt="2022-05-09T10:36:43.563" v="284" actId="1076"/>
          <ac:spMkLst>
            <pc:docMk/>
            <pc:sldMk cId="562992579" sldId="334"/>
            <ac:spMk id="17" creationId="{F127641C-859E-84E6-33A4-9FEE3B203819}"/>
          </ac:spMkLst>
        </pc:spChg>
        <pc:spChg chg="add del mod">
          <ac:chgData name="Manish Sharma" userId="b799adb9ba789c8f" providerId="LiveId" clId="{23947862-B0F7-4E4A-A9B1-8979A22F6F53}" dt="2022-05-09T10:37:16.807" v="306" actId="478"/>
          <ac:spMkLst>
            <pc:docMk/>
            <pc:sldMk cId="562992579" sldId="334"/>
            <ac:spMk id="18" creationId="{58CDCF05-699A-44FC-0761-E4C4041A96FF}"/>
          </ac:spMkLst>
        </pc:spChg>
        <pc:spChg chg="add mod">
          <ac:chgData name="Manish Sharma" userId="b799adb9ba789c8f" providerId="LiveId" clId="{23947862-B0F7-4E4A-A9B1-8979A22F6F53}" dt="2022-05-09T10:37:51.919" v="321" actId="20577"/>
          <ac:spMkLst>
            <pc:docMk/>
            <pc:sldMk cId="562992579" sldId="334"/>
            <ac:spMk id="19" creationId="{CD9D369E-F942-306D-9B28-543671D49241}"/>
          </ac:spMkLst>
        </pc:spChg>
        <pc:spChg chg="add mod">
          <ac:chgData name="Manish Sharma" userId="b799adb9ba789c8f" providerId="LiveId" clId="{23947862-B0F7-4E4A-A9B1-8979A22F6F53}" dt="2022-05-09T10:37:45" v="319" actId="20577"/>
          <ac:spMkLst>
            <pc:docMk/>
            <pc:sldMk cId="562992579" sldId="334"/>
            <ac:spMk id="20" creationId="{AE8AAEAC-BA63-99DF-745C-36AEAE6B9AF0}"/>
          </ac:spMkLst>
        </pc:spChg>
      </pc:sldChg>
      <pc:sldChg chg="add">
        <pc:chgData name="Manish Sharma" userId="b799adb9ba789c8f" providerId="LiveId" clId="{23947862-B0F7-4E4A-A9B1-8979A22F6F53}" dt="2022-05-10T03:34:15.970" v="323"/>
        <pc:sldMkLst>
          <pc:docMk/>
          <pc:sldMk cId="2964544637" sldId="335"/>
        </pc:sldMkLst>
      </pc:sldChg>
      <pc:sldChg chg="add">
        <pc:chgData name="Manish Sharma" userId="b799adb9ba789c8f" providerId="LiveId" clId="{23947862-B0F7-4E4A-A9B1-8979A22F6F53}" dt="2022-05-09T10:45:47.109" v="322"/>
        <pc:sldMkLst>
          <pc:docMk/>
          <pc:sldMk cId="4089342765" sldId="337"/>
        </pc:sldMkLst>
      </pc:sldChg>
      <pc:sldChg chg="add">
        <pc:chgData name="Manish Sharma" userId="b799adb9ba789c8f" providerId="LiveId" clId="{23947862-B0F7-4E4A-A9B1-8979A22F6F53}" dt="2022-05-10T07:06:09.028" v="331"/>
        <pc:sldMkLst>
          <pc:docMk/>
          <pc:sldMk cId="326244009" sldId="338"/>
        </pc:sldMkLst>
      </pc:sldChg>
      <pc:sldChg chg="del">
        <pc:chgData name="Manish Sharma" userId="b799adb9ba789c8f" providerId="LiveId" clId="{23947862-B0F7-4E4A-A9B1-8979A22F6F53}" dt="2022-05-09T03:31:45.684" v="4" actId="47"/>
        <pc:sldMkLst>
          <pc:docMk/>
          <pc:sldMk cId="654887882" sldId="339"/>
        </pc:sldMkLst>
      </pc:sldChg>
      <pc:sldChg chg="add">
        <pc:chgData name="Manish Sharma" userId="b799adb9ba789c8f" providerId="LiveId" clId="{23947862-B0F7-4E4A-A9B1-8979A22F6F53}" dt="2022-05-10T07:22:03.130" v="332"/>
        <pc:sldMkLst>
          <pc:docMk/>
          <pc:sldMk cId="914836995" sldId="339"/>
        </pc:sldMkLst>
      </pc:sldChg>
      <pc:sldChg chg="del">
        <pc:chgData name="Manish Sharma" userId="b799adb9ba789c8f" providerId="LiveId" clId="{23947862-B0F7-4E4A-A9B1-8979A22F6F53}" dt="2022-05-09T03:31:45.684" v="4" actId="47"/>
        <pc:sldMkLst>
          <pc:docMk/>
          <pc:sldMk cId="3993440468" sldId="340"/>
        </pc:sldMkLst>
      </pc:sldChg>
      <pc:sldChg chg="del">
        <pc:chgData name="Manish Sharma" userId="b799adb9ba789c8f" providerId="LiveId" clId="{23947862-B0F7-4E4A-A9B1-8979A22F6F53}" dt="2022-05-09T03:31:45.684" v="4" actId="47"/>
        <pc:sldMkLst>
          <pc:docMk/>
          <pc:sldMk cId="4180571744" sldId="341"/>
        </pc:sldMkLst>
      </pc:sldChg>
      <pc:sldChg chg="del">
        <pc:chgData name="Manish Sharma" userId="b799adb9ba789c8f" providerId="LiveId" clId="{23947862-B0F7-4E4A-A9B1-8979A22F6F53}" dt="2022-05-09T03:31:45.684" v="4" actId="47"/>
        <pc:sldMkLst>
          <pc:docMk/>
          <pc:sldMk cId="995173291" sldId="342"/>
        </pc:sldMkLst>
      </pc:sldChg>
      <pc:sldChg chg="del">
        <pc:chgData name="Manish Sharma" userId="b799adb9ba789c8f" providerId="LiveId" clId="{23947862-B0F7-4E4A-A9B1-8979A22F6F53}" dt="2022-05-09T03:31:45.684" v="4" actId="47"/>
        <pc:sldMkLst>
          <pc:docMk/>
          <pc:sldMk cId="2033417303" sldId="343"/>
        </pc:sldMkLst>
      </pc:sldChg>
      <pc:sldChg chg="add">
        <pc:chgData name="Manish Sharma" userId="b799adb9ba789c8f" providerId="LiveId" clId="{23947862-B0F7-4E4A-A9B1-8979A22F6F53}" dt="2022-05-11T09:49:15.486" v="632"/>
        <pc:sldMkLst>
          <pc:docMk/>
          <pc:sldMk cId="3237243737" sldId="357"/>
        </pc:sldMkLst>
      </pc:sldChg>
      <pc:sldChg chg="add del">
        <pc:chgData name="Manish Sharma" userId="b799adb9ba789c8f" providerId="LiveId" clId="{23947862-B0F7-4E4A-A9B1-8979A22F6F53}" dt="2022-05-11T09:49:15.486" v="632"/>
        <pc:sldMkLst>
          <pc:docMk/>
          <pc:sldMk cId="3787089593" sldId="358"/>
        </pc:sldMkLst>
      </pc:sldChg>
      <pc:sldChg chg="del">
        <pc:chgData name="Manish Sharma" userId="b799adb9ba789c8f" providerId="LiveId" clId="{23947862-B0F7-4E4A-A9B1-8979A22F6F53}" dt="2022-05-09T03:31:45.684" v="4" actId="47"/>
        <pc:sldMkLst>
          <pc:docMk/>
          <pc:sldMk cId="945998607" sldId="359"/>
        </pc:sldMkLst>
      </pc:sldChg>
      <pc:sldChg chg="del">
        <pc:chgData name="Manish Sharma" userId="b799adb9ba789c8f" providerId="LiveId" clId="{23947862-B0F7-4E4A-A9B1-8979A22F6F53}" dt="2022-05-09T03:31:45.684" v="4" actId="47"/>
        <pc:sldMkLst>
          <pc:docMk/>
          <pc:sldMk cId="972214110" sldId="360"/>
        </pc:sldMkLst>
      </pc:sldChg>
      <pc:sldChg chg="add">
        <pc:chgData name="Manish Sharma" userId="b799adb9ba789c8f" providerId="LiveId" clId="{23947862-B0F7-4E4A-A9B1-8979A22F6F53}" dt="2022-05-10T09:06:43.053" v="333"/>
        <pc:sldMkLst>
          <pc:docMk/>
          <pc:sldMk cId="1617090137" sldId="360"/>
        </pc:sldMkLst>
      </pc:sldChg>
      <pc:sldChg chg="del">
        <pc:chgData name="Manish Sharma" userId="b799adb9ba789c8f" providerId="LiveId" clId="{23947862-B0F7-4E4A-A9B1-8979A22F6F53}" dt="2022-05-09T03:31:45.684" v="4" actId="47"/>
        <pc:sldMkLst>
          <pc:docMk/>
          <pc:sldMk cId="611219793" sldId="361"/>
        </pc:sldMkLst>
      </pc:sldChg>
      <pc:sldChg chg="add">
        <pc:chgData name="Manish Sharma" userId="b799adb9ba789c8f" providerId="LiveId" clId="{23947862-B0F7-4E4A-A9B1-8979A22F6F53}" dt="2022-05-10T09:06:43.053" v="333"/>
        <pc:sldMkLst>
          <pc:docMk/>
          <pc:sldMk cId="3294796223" sldId="361"/>
        </pc:sldMkLst>
      </pc:sldChg>
      <pc:sldChg chg="del">
        <pc:chgData name="Manish Sharma" userId="b799adb9ba789c8f" providerId="LiveId" clId="{23947862-B0F7-4E4A-A9B1-8979A22F6F53}" dt="2022-05-09T03:31:45.684" v="4" actId="47"/>
        <pc:sldMkLst>
          <pc:docMk/>
          <pc:sldMk cId="3959681348" sldId="362"/>
        </pc:sldMkLst>
      </pc:sldChg>
      <pc:sldChg chg="del">
        <pc:chgData name="Manish Sharma" userId="b799adb9ba789c8f" providerId="LiveId" clId="{23947862-B0F7-4E4A-A9B1-8979A22F6F53}" dt="2022-05-09T03:31:45.684" v="4" actId="47"/>
        <pc:sldMkLst>
          <pc:docMk/>
          <pc:sldMk cId="3963583470" sldId="363"/>
        </pc:sldMkLst>
      </pc:sldChg>
      <pc:sldChg chg="add">
        <pc:chgData name="Manish Sharma" userId="b799adb9ba789c8f" providerId="LiveId" clId="{23947862-B0F7-4E4A-A9B1-8979A22F6F53}" dt="2022-05-10T11:10:25.404" v="359"/>
        <pc:sldMkLst>
          <pc:docMk/>
          <pc:sldMk cId="1436067905" sldId="371"/>
        </pc:sldMkLst>
      </pc:sldChg>
      <pc:sldChg chg="add">
        <pc:chgData name="Manish Sharma" userId="b799adb9ba789c8f" providerId="LiveId" clId="{23947862-B0F7-4E4A-A9B1-8979A22F6F53}" dt="2022-05-10T11:10:25.404" v="359"/>
        <pc:sldMkLst>
          <pc:docMk/>
          <pc:sldMk cId="3178330498" sldId="372"/>
        </pc:sldMkLst>
      </pc:sldChg>
      <pc:sldChg chg="add">
        <pc:chgData name="Manish Sharma" userId="b799adb9ba789c8f" providerId="LiveId" clId="{23947862-B0F7-4E4A-A9B1-8979A22F6F53}" dt="2022-05-11T03:45:54.424" v="438"/>
        <pc:sldMkLst>
          <pc:docMk/>
          <pc:sldMk cId="2747173488" sldId="408"/>
        </pc:sldMkLst>
      </pc:sldChg>
      <pc:sldChg chg="add">
        <pc:chgData name="Manish Sharma" userId="b799adb9ba789c8f" providerId="LiveId" clId="{23947862-B0F7-4E4A-A9B1-8979A22F6F53}" dt="2022-05-11T03:45:54.424" v="438"/>
        <pc:sldMkLst>
          <pc:docMk/>
          <pc:sldMk cId="956484382" sldId="410"/>
        </pc:sldMkLst>
      </pc:sldChg>
      <pc:sldChg chg="add">
        <pc:chgData name="Manish Sharma" userId="b799adb9ba789c8f" providerId="LiveId" clId="{23947862-B0F7-4E4A-A9B1-8979A22F6F53}" dt="2022-05-11T09:49:33.104" v="633"/>
        <pc:sldMkLst>
          <pc:docMk/>
          <pc:sldMk cId="1257482258" sldId="413"/>
        </pc:sldMkLst>
      </pc:sldChg>
      <pc:sldChg chg="add">
        <pc:chgData name="Manish Sharma" userId="b799adb9ba789c8f" providerId="LiveId" clId="{23947862-B0F7-4E4A-A9B1-8979A22F6F53}" dt="2022-05-10T09:56:53.809" v="356"/>
        <pc:sldMkLst>
          <pc:docMk/>
          <pc:sldMk cId="653593098" sldId="414"/>
        </pc:sldMkLst>
      </pc:sldChg>
      <pc:sldChg chg="modSp add mod">
        <pc:chgData name="Manish Sharma" userId="b799adb9ba789c8f" providerId="LiveId" clId="{23947862-B0F7-4E4A-A9B1-8979A22F6F53}" dt="2022-05-10T10:10:27.573" v="358" actId="20577"/>
        <pc:sldMkLst>
          <pc:docMk/>
          <pc:sldMk cId="2092420744" sldId="415"/>
        </pc:sldMkLst>
        <pc:spChg chg="mod">
          <ac:chgData name="Manish Sharma" userId="b799adb9ba789c8f" providerId="LiveId" clId="{23947862-B0F7-4E4A-A9B1-8979A22F6F53}" dt="2022-05-10T10:10:27.573" v="358" actId="20577"/>
          <ac:spMkLst>
            <pc:docMk/>
            <pc:sldMk cId="2092420744" sldId="415"/>
            <ac:spMk id="2" creationId="{37BC08F8-3DED-4385-ABA4-060BB706B8EF}"/>
          </ac:spMkLst>
        </pc:spChg>
      </pc:sldChg>
      <pc:sldChg chg="add">
        <pc:chgData name="Manish Sharma" userId="b799adb9ba789c8f" providerId="LiveId" clId="{23947862-B0F7-4E4A-A9B1-8979A22F6F53}" dt="2022-05-10T10:10:10.163" v="357"/>
        <pc:sldMkLst>
          <pc:docMk/>
          <pc:sldMk cId="659409853" sldId="416"/>
        </pc:sldMkLst>
      </pc:sldChg>
      <pc:sldChg chg="addSp modSp add mod">
        <pc:chgData name="Manish Sharma" userId="b799adb9ba789c8f" providerId="LiveId" clId="{23947862-B0F7-4E4A-A9B1-8979A22F6F53}" dt="2022-05-10T11:11:30.770" v="382" actId="207"/>
        <pc:sldMkLst>
          <pc:docMk/>
          <pc:sldMk cId="3598278816" sldId="418"/>
        </pc:sldMkLst>
        <pc:spChg chg="add mod">
          <ac:chgData name="Manish Sharma" userId="b799adb9ba789c8f" providerId="LiveId" clId="{23947862-B0F7-4E4A-A9B1-8979A22F6F53}" dt="2022-05-10T11:11:12.136" v="371" actId="20577"/>
          <ac:spMkLst>
            <pc:docMk/>
            <pc:sldMk cId="3598278816" sldId="418"/>
            <ac:spMk id="2" creationId="{28E43482-787D-1528-9265-AB482FF699C5}"/>
          </ac:spMkLst>
        </pc:spChg>
        <pc:spChg chg="add mod">
          <ac:chgData name="Manish Sharma" userId="b799adb9ba789c8f" providerId="LiveId" clId="{23947862-B0F7-4E4A-A9B1-8979A22F6F53}" dt="2022-05-10T11:11:30.770" v="382" actId="207"/>
          <ac:spMkLst>
            <pc:docMk/>
            <pc:sldMk cId="3598278816" sldId="418"/>
            <ac:spMk id="14" creationId="{95B5C57E-F1E9-FF5A-35AA-E736EF3C1553}"/>
          </ac:spMkLst>
        </pc:spChg>
      </pc:sldChg>
      <pc:sldChg chg="add">
        <pc:chgData name="Manish Sharma" userId="b799adb9ba789c8f" providerId="LiveId" clId="{23947862-B0F7-4E4A-A9B1-8979A22F6F53}" dt="2022-05-11T03:45:54.424" v="438"/>
        <pc:sldMkLst>
          <pc:docMk/>
          <pc:sldMk cId="4275185108" sldId="420"/>
        </pc:sldMkLst>
      </pc:sldChg>
      <pc:sldChg chg="add">
        <pc:chgData name="Manish Sharma" userId="b799adb9ba789c8f" providerId="LiveId" clId="{23947862-B0F7-4E4A-A9B1-8979A22F6F53}" dt="2022-05-11T03:45:54.424" v="438"/>
        <pc:sldMkLst>
          <pc:docMk/>
          <pc:sldMk cId="107821572" sldId="421"/>
        </pc:sldMkLst>
      </pc:sldChg>
      <pc:sldChg chg="modSp add mod">
        <pc:chgData name="Manish Sharma" userId="b799adb9ba789c8f" providerId="LiveId" clId="{23947862-B0F7-4E4A-A9B1-8979A22F6F53}" dt="2022-05-11T09:52:19.157" v="637" actId="207"/>
        <pc:sldMkLst>
          <pc:docMk/>
          <pc:sldMk cId="733118567" sldId="423"/>
        </pc:sldMkLst>
        <pc:spChg chg="mod">
          <ac:chgData name="Manish Sharma" userId="b799adb9ba789c8f" providerId="LiveId" clId="{23947862-B0F7-4E4A-A9B1-8979A22F6F53}" dt="2022-05-11T09:52:19.157" v="637" actId="207"/>
          <ac:spMkLst>
            <pc:docMk/>
            <pc:sldMk cId="733118567" sldId="423"/>
            <ac:spMk id="3" creationId="{B05C4B24-F32F-43AD-9496-4D2826809E79}"/>
          </ac:spMkLst>
        </pc:spChg>
      </pc:sldChg>
      <pc:sldChg chg="add">
        <pc:chgData name="Manish Sharma" userId="b799adb9ba789c8f" providerId="LiveId" clId="{23947862-B0F7-4E4A-A9B1-8979A22F6F53}" dt="2022-05-10T04:13:25" v="327"/>
        <pc:sldMkLst>
          <pc:docMk/>
          <pc:sldMk cId="1262168993" sldId="425"/>
        </pc:sldMkLst>
      </pc:sldChg>
      <pc:sldChg chg="add">
        <pc:chgData name="Manish Sharma" userId="b799adb9ba789c8f" providerId="LiveId" clId="{23947862-B0F7-4E4A-A9B1-8979A22F6F53}" dt="2022-05-10T04:39:40.103" v="328"/>
        <pc:sldMkLst>
          <pc:docMk/>
          <pc:sldMk cId="2259310618" sldId="426"/>
        </pc:sldMkLst>
      </pc:sldChg>
      <pc:sldChg chg="addSp delSp modSp new mod">
        <pc:chgData name="Manish Sharma" userId="b799adb9ba789c8f" providerId="LiveId" clId="{23947862-B0F7-4E4A-A9B1-8979A22F6F53}" dt="2022-05-10T09:22:33.338" v="351"/>
        <pc:sldMkLst>
          <pc:docMk/>
          <pc:sldMk cId="1415653730" sldId="427"/>
        </pc:sldMkLst>
        <pc:spChg chg="del">
          <ac:chgData name="Manish Sharma" userId="b799adb9ba789c8f" providerId="LiveId" clId="{23947862-B0F7-4E4A-A9B1-8979A22F6F53}" dt="2022-05-10T09:20:32.774" v="335" actId="478"/>
          <ac:spMkLst>
            <pc:docMk/>
            <pc:sldMk cId="1415653730" sldId="427"/>
            <ac:spMk id="2" creationId="{1392B4B5-BB03-DAEF-8575-C239233E78A0}"/>
          </ac:spMkLst>
        </pc:spChg>
        <pc:spChg chg="del">
          <ac:chgData name="Manish Sharma" userId="b799adb9ba789c8f" providerId="LiveId" clId="{23947862-B0F7-4E4A-A9B1-8979A22F6F53}" dt="2022-05-10T09:20:32.774" v="335" actId="478"/>
          <ac:spMkLst>
            <pc:docMk/>
            <pc:sldMk cId="1415653730" sldId="427"/>
            <ac:spMk id="3" creationId="{955830B8-5EA9-9C8C-100C-F4CBDBD5E1A9}"/>
          </ac:spMkLst>
        </pc:spChg>
        <pc:spChg chg="add mod">
          <ac:chgData name="Manish Sharma" userId="b799adb9ba789c8f" providerId="LiveId" clId="{23947862-B0F7-4E4A-A9B1-8979A22F6F53}" dt="2022-05-10T09:20:39.512" v="336"/>
          <ac:spMkLst>
            <pc:docMk/>
            <pc:sldMk cId="1415653730" sldId="427"/>
            <ac:spMk id="4" creationId="{574F8E62-3555-1172-7545-5A31DB1BA6D5}"/>
          </ac:spMkLst>
        </pc:spChg>
        <pc:spChg chg="add mod">
          <ac:chgData name="Manish Sharma" userId="b799adb9ba789c8f" providerId="LiveId" clId="{23947862-B0F7-4E4A-A9B1-8979A22F6F53}" dt="2022-05-10T09:20:57.323" v="337"/>
          <ac:spMkLst>
            <pc:docMk/>
            <pc:sldMk cId="1415653730" sldId="427"/>
            <ac:spMk id="5" creationId="{DB90A4B7-7DCC-0947-049A-F4A37E30C5C3}"/>
          </ac:spMkLst>
        </pc:spChg>
        <pc:spChg chg="add mod">
          <ac:chgData name="Manish Sharma" userId="b799adb9ba789c8f" providerId="LiveId" clId="{23947862-B0F7-4E4A-A9B1-8979A22F6F53}" dt="2022-05-10T09:21:49.270" v="349" actId="1076"/>
          <ac:spMkLst>
            <pc:docMk/>
            <pc:sldMk cId="1415653730" sldId="427"/>
            <ac:spMk id="8" creationId="{3FA9D0BA-B973-6390-D1BB-C66DEC097F2C}"/>
          </ac:spMkLst>
        </pc:spChg>
        <pc:spChg chg="add mod">
          <ac:chgData name="Manish Sharma" userId="b799adb9ba789c8f" providerId="LiveId" clId="{23947862-B0F7-4E4A-A9B1-8979A22F6F53}" dt="2022-05-10T09:22:27.511" v="350"/>
          <ac:spMkLst>
            <pc:docMk/>
            <pc:sldMk cId="1415653730" sldId="427"/>
            <ac:spMk id="9" creationId="{ED7CA7E8-9EA0-F4A0-092E-6DC983B92A57}"/>
          </ac:spMkLst>
        </pc:spChg>
        <pc:spChg chg="add mod">
          <ac:chgData name="Manish Sharma" userId="b799adb9ba789c8f" providerId="LiveId" clId="{23947862-B0F7-4E4A-A9B1-8979A22F6F53}" dt="2022-05-10T09:22:33.338" v="351"/>
          <ac:spMkLst>
            <pc:docMk/>
            <pc:sldMk cId="1415653730" sldId="427"/>
            <ac:spMk id="11" creationId="{77D14D03-DB06-E504-1840-887D23CD572D}"/>
          </ac:spMkLst>
        </pc:spChg>
        <pc:cxnChg chg="add">
          <ac:chgData name="Manish Sharma" userId="b799adb9ba789c8f" providerId="LiveId" clId="{23947862-B0F7-4E4A-A9B1-8979A22F6F53}" dt="2022-05-10T09:21:35.054" v="338" actId="11529"/>
          <ac:cxnSpMkLst>
            <pc:docMk/>
            <pc:sldMk cId="1415653730" sldId="427"/>
            <ac:cxnSpMk id="7" creationId="{33014EC0-EE63-1DFF-70E9-5D8CC4B22566}"/>
          </ac:cxnSpMkLst>
        </pc:cxnChg>
        <pc:cxnChg chg="add mod">
          <ac:chgData name="Manish Sharma" userId="b799adb9ba789c8f" providerId="LiveId" clId="{23947862-B0F7-4E4A-A9B1-8979A22F6F53}" dt="2022-05-10T09:22:33.338" v="351"/>
          <ac:cxnSpMkLst>
            <pc:docMk/>
            <pc:sldMk cId="1415653730" sldId="427"/>
            <ac:cxnSpMk id="10" creationId="{49B472A4-660D-BE8F-A425-C1CB3DDDAFDF}"/>
          </ac:cxnSpMkLst>
        </pc:cxnChg>
      </pc:sldChg>
      <pc:sldChg chg="addSp delSp modSp new mod">
        <pc:chgData name="Manish Sharma" userId="b799adb9ba789c8f" providerId="LiveId" clId="{23947862-B0F7-4E4A-A9B1-8979A22F6F53}" dt="2022-05-10T09:26:11.347" v="355"/>
        <pc:sldMkLst>
          <pc:docMk/>
          <pc:sldMk cId="3865411926" sldId="428"/>
        </pc:sldMkLst>
        <pc:spChg chg="del">
          <ac:chgData name="Manish Sharma" userId="b799adb9ba789c8f" providerId="LiveId" clId="{23947862-B0F7-4E4A-A9B1-8979A22F6F53}" dt="2022-05-10T09:23:18.481" v="353" actId="478"/>
          <ac:spMkLst>
            <pc:docMk/>
            <pc:sldMk cId="3865411926" sldId="428"/>
            <ac:spMk id="2" creationId="{F19A274A-CCC1-AAA6-F0CE-DE4F7C50132F}"/>
          </ac:spMkLst>
        </pc:spChg>
        <pc:spChg chg="del">
          <ac:chgData name="Manish Sharma" userId="b799adb9ba789c8f" providerId="LiveId" clId="{23947862-B0F7-4E4A-A9B1-8979A22F6F53}" dt="2022-05-10T09:23:18.481" v="353" actId="478"/>
          <ac:spMkLst>
            <pc:docMk/>
            <pc:sldMk cId="3865411926" sldId="428"/>
            <ac:spMk id="3" creationId="{F6BB3C9D-6AF8-18FA-9151-7EA311A62FB8}"/>
          </ac:spMkLst>
        </pc:spChg>
        <pc:spChg chg="mod">
          <ac:chgData name="Manish Sharma" userId="b799adb9ba789c8f" providerId="LiveId" clId="{23947862-B0F7-4E4A-A9B1-8979A22F6F53}" dt="2022-05-10T09:23:18.968" v="354"/>
          <ac:spMkLst>
            <pc:docMk/>
            <pc:sldMk cId="3865411926" sldId="428"/>
            <ac:spMk id="5" creationId="{9BE4B88E-CAB6-D739-6991-83A90EE6FDAE}"/>
          </ac:spMkLst>
        </pc:spChg>
        <pc:spChg chg="mod">
          <ac:chgData name="Manish Sharma" userId="b799adb9ba789c8f" providerId="LiveId" clId="{23947862-B0F7-4E4A-A9B1-8979A22F6F53}" dt="2022-05-10T09:23:18.968" v="354"/>
          <ac:spMkLst>
            <pc:docMk/>
            <pc:sldMk cId="3865411926" sldId="428"/>
            <ac:spMk id="6" creationId="{7AE9AE5D-214B-F867-D96F-1B101B1EC40C}"/>
          </ac:spMkLst>
        </pc:spChg>
        <pc:spChg chg="mod">
          <ac:chgData name="Manish Sharma" userId="b799adb9ba789c8f" providerId="LiveId" clId="{23947862-B0F7-4E4A-A9B1-8979A22F6F53}" dt="2022-05-10T09:23:18.968" v="354"/>
          <ac:spMkLst>
            <pc:docMk/>
            <pc:sldMk cId="3865411926" sldId="428"/>
            <ac:spMk id="8" creationId="{C6AE4477-89D2-5167-9AAB-5798CED0E5DA}"/>
          </ac:spMkLst>
        </pc:spChg>
        <pc:spChg chg="mod">
          <ac:chgData name="Manish Sharma" userId="b799adb9ba789c8f" providerId="LiveId" clId="{23947862-B0F7-4E4A-A9B1-8979A22F6F53}" dt="2022-05-10T09:23:18.968" v="354"/>
          <ac:spMkLst>
            <pc:docMk/>
            <pc:sldMk cId="3865411926" sldId="428"/>
            <ac:spMk id="10" creationId="{084C9083-AE24-ECE2-4426-745CD071B2EF}"/>
          </ac:spMkLst>
        </pc:spChg>
        <pc:spChg chg="mod">
          <ac:chgData name="Manish Sharma" userId="b799adb9ba789c8f" providerId="LiveId" clId="{23947862-B0F7-4E4A-A9B1-8979A22F6F53}" dt="2022-05-10T09:23:18.968" v="354"/>
          <ac:spMkLst>
            <pc:docMk/>
            <pc:sldMk cId="3865411926" sldId="428"/>
            <ac:spMk id="11" creationId="{272ED3D7-5D4E-928F-EB02-F0692F915767}"/>
          </ac:spMkLst>
        </pc:spChg>
        <pc:spChg chg="mod">
          <ac:chgData name="Manish Sharma" userId="b799adb9ba789c8f" providerId="LiveId" clId="{23947862-B0F7-4E4A-A9B1-8979A22F6F53}" dt="2022-05-10T09:26:11.347" v="355"/>
          <ac:spMkLst>
            <pc:docMk/>
            <pc:sldMk cId="3865411926" sldId="428"/>
            <ac:spMk id="13" creationId="{0107399F-C533-21A2-5261-4832DE564D7B}"/>
          </ac:spMkLst>
        </pc:spChg>
        <pc:spChg chg="mod">
          <ac:chgData name="Manish Sharma" userId="b799adb9ba789c8f" providerId="LiveId" clId="{23947862-B0F7-4E4A-A9B1-8979A22F6F53}" dt="2022-05-10T09:26:11.347" v="355"/>
          <ac:spMkLst>
            <pc:docMk/>
            <pc:sldMk cId="3865411926" sldId="428"/>
            <ac:spMk id="14" creationId="{F8514BE9-3D9D-8AEB-346A-10285673928F}"/>
          </ac:spMkLst>
        </pc:spChg>
        <pc:spChg chg="mod">
          <ac:chgData name="Manish Sharma" userId="b799adb9ba789c8f" providerId="LiveId" clId="{23947862-B0F7-4E4A-A9B1-8979A22F6F53}" dt="2022-05-10T09:26:11.347" v="355"/>
          <ac:spMkLst>
            <pc:docMk/>
            <pc:sldMk cId="3865411926" sldId="428"/>
            <ac:spMk id="16" creationId="{224C8E79-2113-B6F5-2E8E-643826BE83E8}"/>
          </ac:spMkLst>
        </pc:spChg>
        <pc:spChg chg="mod">
          <ac:chgData name="Manish Sharma" userId="b799adb9ba789c8f" providerId="LiveId" clId="{23947862-B0F7-4E4A-A9B1-8979A22F6F53}" dt="2022-05-10T09:26:11.347" v="355"/>
          <ac:spMkLst>
            <pc:docMk/>
            <pc:sldMk cId="3865411926" sldId="428"/>
            <ac:spMk id="18" creationId="{0CE03027-4D1B-0A22-935D-535E33221F05}"/>
          </ac:spMkLst>
        </pc:spChg>
        <pc:spChg chg="mod">
          <ac:chgData name="Manish Sharma" userId="b799adb9ba789c8f" providerId="LiveId" clId="{23947862-B0F7-4E4A-A9B1-8979A22F6F53}" dt="2022-05-10T09:26:11.347" v="355"/>
          <ac:spMkLst>
            <pc:docMk/>
            <pc:sldMk cId="3865411926" sldId="428"/>
            <ac:spMk id="19" creationId="{86651E12-FBCF-85EC-2C5A-E0B73590DB0F}"/>
          </ac:spMkLst>
        </pc:spChg>
        <pc:spChg chg="mod">
          <ac:chgData name="Manish Sharma" userId="b799adb9ba789c8f" providerId="LiveId" clId="{23947862-B0F7-4E4A-A9B1-8979A22F6F53}" dt="2022-05-10T09:26:11.347" v="355"/>
          <ac:spMkLst>
            <pc:docMk/>
            <pc:sldMk cId="3865411926" sldId="428"/>
            <ac:spMk id="20" creationId="{1B983D5E-6BC1-E3A4-2D68-680BE4134975}"/>
          </ac:spMkLst>
        </pc:spChg>
        <pc:grpChg chg="add mod">
          <ac:chgData name="Manish Sharma" userId="b799adb9ba789c8f" providerId="LiveId" clId="{23947862-B0F7-4E4A-A9B1-8979A22F6F53}" dt="2022-05-10T09:23:18.968" v="354"/>
          <ac:grpSpMkLst>
            <pc:docMk/>
            <pc:sldMk cId="3865411926" sldId="428"/>
            <ac:grpSpMk id="4" creationId="{2B4BFD9E-72A5-5957-9C3E-228DA15522E4}"/>
          </ac:grpSpMkLst>
        </pc:grpChg>
        <pc:grpChg chg="add mod">
          <ac:chgData name="Manish Sharma" userId="b799adb9ba789c8f" providerId="LiveId" clId="{23947862-B0F7-4E4A-A9B1-8979A22F6F53}" dt="2022-05-10T09:26:11.347" v="355"/>
          <ac:grpSpMkLst>
            <pc:docMk/>
            <pc:sldMk cId="3865411926" sldId="428"/>
            <ac:grpSpMk id="12" creationId="{E66AFE87-11FF-1E5F-A461-2615E25BDF2C}"/>
          </ac:grpSpMkLst>
        </pc:grpChg>
        <pc:cxnChg chg="mod">
          <ac:chgData name="Manish Sharma" userId="b799adb9ba789c8f" providerId="LiveId" clId="{23947862-B0F7-4E4A-A9B1-8979A22F6F53}" dt="2022-05-10T09:23:18.968" v="354"/>
          <ac:cxnSpMkLst>
            <pc:docMk/>
            <pc:sldMk cId="3865411926" sldId="428"/>
            <ac:cxnSpMk id="7" creationId="{76930D0F-84D1-11E5-60B9-FFFC8C6B5BE5}"/>
          </ac:cxnSpMkLst>
        </pc:cxnChg>
        <pc:cxnChg chg="mod">
          <ac:chgData name="Manish Sharma" userId="b799adb9ba789c8f" providerId="LiveId" clId="{23947862-B0F7-4E4A-A9B1-8979A22F6F53}" dt="2022-05-10T09:23:18.968" v="354"/>
          <ac:cxnSpMkLst>
            <pc:docMk/>
            <pc:sldMk cId="3865411926" sldId="428"/>
            <ac:cxnSpMk id="9" creationId="{D83DD586-6038-469B-1765-D1912FA63C4F}"/>
          </ac:cxnSpMkLst>
        </pc:cxnChg>
        <pc:cxnChg chg="mod">
          <ac:chgData name="Manish Sharma" userId="b799adb9ba789c8f" providerId="LiveId" clId="{23947862-B0F7-4E4A-A9B1-8979A22F6F53}" dt="2022-05-10T09:26:11.347" v="355"/>
          <ac:cxnSpMkLst>
            <pc:docMk/>
            <pc:sldMk cId="3865411926" sldId="428"/>
            <ac:cxnSpMk id="15" creationId="{B5810981-4233-27E5-A756-CB36E20E1F75}"/>
          </ac:cxnSpMkLst>
        </pc:cxnChg>
        <pc:cxnChg chg="mod">
          <ac:chgData name="Manish Sharma" userId="b799adb9ba789c8f" providerId="LiveId" clId="{23947862-B0F7-4E4A-A9B1-8979A22F6F53}" dt="2022-05-10T09:26:11.347" v="355"/>
          <ac:cxnSpMkLst>
            <pc:docMk/>
            <pc:sldMk cId="3865411926" sldId="428"/>
            <ac:cxnSpMk id="17" creationId="{E5938280-3908-63E1-1B1D-8DC5B9C65F6A}"/>
          </ac:cxnSpMkLst>
        </pc:cxnChg>
      </pc:sldChg>
      <pc:sldChg chg="addSp delSp modSp new mod">
        <pc:chgData name="Manish Sharma" userId="b799adb9ba789c8f" providerId="LiveId" clId="{23947862-B0F7-4E4A-A9B1-8979A22F6F53}" dt="2022-05-10T11:17:13.863" v="399"/>
        <pc:sldMkLst>
          <pc:docMk/>
          <pc:sldMk cId="3240895128" sldId="429"/>
        </pc:sldMkLst>
        <pc:spChg chg="del">
          <ac:chgData name="Manish Sharma" userId="b799adb9ba789c8f" providerId="LiveId" clId="{23947862-B0F7-4E4A-A9B1-8979A22F6F53}" dt="2022-05-10T11:11:51.187" v="384" actId="478"/>
          <ac:spMkLst>
            <pc:docMk/>
            <pc:sldMk cId="3240895128" sldId="429"/>
            <ac:spMk id="2" creationId="{50EEF814-631B-1BB7-2F97-377FDF297FD6}"/>
          </ac:spMkLst>
        </pc:spChg>
        <pc:spChg chg="del">
          <ac:chgData name="Manish Sharma" userId="b799adb9ba789c8f" providerId="LiveId" clId="{23947862-B0F7-4E4A-A9B1-8979A22F6F53}" dt="2022-05-10T11:11:51.187" v="384" actId="478"/>
          <ac:spMkLst>
            <pc:docMk/>
            <pc:sldMk cId="3240895128" sldId="429"/>
            <ac:spMk id="3" creationId="{93186F46-57A7-8194-FE60-32B2F04608EA}"/>
          </ac:spMkLst>
        </pc:spChg>
        <pc:spChg chg="add mod">
          <ac:chgData name="Manish Sharma" userId="b799adb9ba789c8f" providerId="LiveId" clId="{23947862-B0F7-4E4A-A9B1-8979A22F6F53}" dt="2022-05-10T11:12:06.467" v="385"/>
          <ac:spMkLst>
            <pc:docMk/>
            <pc:sldMk cId="3240895128" sldId="429"/>
            <ac:spMk id="4" creationId="{2CDBB1FA-B9FC-ED43-54F6-A9BD195593D7}"/>
          </ac:spMkLst>
        </pc:spChg>
        <pc:spChg chg="add mod">
          <ac:chgData name="Manish Sharma" userId="b799adb9ba789c8f" providerId="LiveId" clId="{23947862-B0F7-4E4A-A9B1-8979A22F6F53}" dt="2022-05-10T11:17:10.910" v="398" actId="20577"/>
          <ac:spMkLst>
            <pc:docMk/>
            <pc:sldMk cId="3240895128" sldId="429"/>
            <ac:spMk id="5" creationId="{B93D7B43-6020-5FEF-245A-86F1B725F1E8}"/>
          </ac:spMkLst>
        </pc:spChg>
        <pc:spChg chg="add mod">
          <ac:chgData name="Manish Sharma" userId="b799adb9ba789c8f" providerId="LiveId" clId="{23947862-B0F7-4E4A-A9B1-8979A22F6F53}" dt="2022-05-10T11:12:13.345" v="386"/>
          <ac:spMkLst>
            <pc:docMk/>
            <pc:sldMk cId="3240895128" sldId="429"/>
            <ac:spMk id="7" creationId="{39FE87B0-EF55-E8A0-4009-4D8445AD14FB}"/>
          </ac:spMkLst>
        </pc:spChg>
        <pc:spChg chg="add mod">
          <ac:chgData name="Manish Sharma" userId="b799adb9ba789c8f" providerId="LiveId" clId="{23947862-B0F7-4E4A-A9B1-8979A22F6F53}" dt="2022-05-10T11:12:21.941" v="387"/>
          <ac:spMkLst>
            <pc:docMk/>
            <pc:sldMk cId="3240895128" sldId="429"/>
            <ac:spMk id="8" creationId="{1118D850-212A-9D50-77B8-FF0E62E7D704}"/>
          </ac:spMkLst>
        </pc:spChg>
        <pc:spChg chg="add mod">
          <ac:chgData name="Manish Sharma" userId="b799adb9ba789c8f" providerId="LiveId" clId="{23947862-B0F7-4E4A-A9B1-8979A22F6F53}" dt="2022-05-10T11:17:13.863" v="399"/>
          <ac:spMkLst>
            <pc:docMk/>
            <pc:sldMk cId="3240895128" sldId="429"/>
            <ac:spMk id="11" creationId="{0D3F470F-91D7-2B57-0F54-002D9446FCB9}"/>
          </ac:spMkLst>
        </pc:spChg>
        <pc:spChg chg="add mod">
          <ac:chgData name="Manish Sharma" userId="b799adb9ba789c8f" providerId="LiveId" clId="{23947862-B0F7-4E4A-A9B1-8979A22F6F53}" dt="2022-05-10T11:17:13.863" v="399"/>
          <ac:spMkLst>
            <pc:docMk/>
            <pc:sldMk cId="3240895128" sldId="429"/>
            <ac:spMk id="12" creationId="{96FA610F-36FC-00D3-D84D-C913802C6AA3}"/>
          </ac:spMkLst>
        </pc:spChg>
        <pc:spChg chg="add mod">
          <ac:chgData name="Manish Sharma" userId="b799adb9ba789c8f" providerId="LiveId" clId="{23947862-B0F7-4E4A-A9B1-8979A22F6F53}" dt="2022-05-10T11:17:13.863" v="399"/>
          <ac:spMkLst>
            <pc:docMk/>
            <pc:sldMk cId="3240895128" sldId="429"/>
            <ac:spMk id="15" creationId="{C08879E0-159D-6CE9-A693-4A4CF06B720A}"/>
          </ac:spMkLst>
        </pc:spChg>
        <pc:spChg chg="add mod">
          <ac:chgData name="Manish Sharma" userId="b799adb9ba789c8f" providerId="LiveId" clId="{23947862-B0F7-4E4A-A9B1-8979A22F6F53}" dt="2022-05-10T11:17:13.863" v="399"/>
          <ac:spMkLst>
            <pc:docMk/>
            <pc:sldMk cId="3240895128" sldId="429"/>
            <ac:spMk id="16" creationId="{1AFB772F-4AEC-53A0-8B2E-1CC687F5DE9F}"/>
          </ac:spMkLst>
        </pc:spChg>
        <pc:cxnChg chg="add mod">
          <ac:chgData name="Manish Sharma" userId="b799adb9ba789c8f" providerId="LiveId" clId="{23947862-B0F7-4E4A-A9B1-8979A22F6F53}" dt="2022-05-10T11:12:06.467" v="385"/>
          <ac:cxnSpMkLst>
            <pc:docMk/>
            <pc:sldMk cId="3240895128" sldId="429"/>
            <ac:cxnSpMk id="6" creationId="{95EC257B-895F-39A3-63E8-AF3779D800FF}"/>
          </ac:cxnSpMkLst>
        </pc:cxnChg>
        <pc:cxnChg chg="add mod">
          <ac:chgData name="Manish Sharma" userId="b799adb9ba789c8f" providerId="LiveId" clId="{23947862-B0F7-4E4A-A9B1-8979A22F6F53}" dt="2022-05-10T11:12:34.020" v="388"/>
          <ac:cxnSpMkLst>
            <pc:docMk/>
            <pc:sldMk cId="3240895128" sldId="429"/>
            <ac:cxnSpMk id="9" creationId="{0656D4F4-B0CC-D179-A6D1-60C2B046296E}"/>
          </ac:cxnSpMkLst>
        </pc:cxnChg>
        <pc:cxnChg chg="add mod">
          <ac:chgData name="Manish Sharma" userId="b799adb9ba789c8f" providerId="LiveId" clId="{23947862-B0F7-4E4A-A9B1-8979A22F6F53}" dt="2022-05-10T11:12:34.020" v="388"/>
          <ac:cxnSpMkLst>
            <pc:docMk/>
            <pc:sldMk cId="3240895128" sldId="429"/>
            <ac:cxnSpMk id="10" creationId="{D0A543BB-EAD4-39A3-EF4A-AF7C7EAF85C2}"/>
          </ac:cxnSpMkLst>
        </pc:cxnChg>
        <pc:cxnChg chg="add mod">
          <ac:chgData name="Manish Sharma" userId="b799adb9ba789c8f" providerId="LiveId" clId="{23947862-B0F7-4E4A-A9B1-8979A22F6F53}" dt="2022-05-10T11:17:13.863" v="399"/>
          <ac:cxnSpMkLst>
            <pc:docMk/>
            <pc:sldMk cId="3240895128" sldId="429"/>
            <ac:cxnSpMk id="13" creationId="{0881B9A1-B133-5EA5-8BBC-32AB4C31B5D0}"/>
          </ac:cxnSpMkLst>
        </pc:cxnChg>
        <pc:cxnChg chg="add mod">
          <ac:chgData name="Manish Sharma" userId="b799adb9ba789c8f" providerId="LiveId" clId="{23947862-B0F7-4E4A-A9B1-8979A22F6F53}" dt="2022-05-10T11:17:13.863" v="399"/>
          <ac:cxnSpMkLst>
            <pc:docMk/>
            <pc:sldMk cId="3240895128" sldId="429"/>
            <ac:cxnSpMk id="14" creationId="{26FB4EE2-6A66-9C60-4334-A23B18B85C50}"/>
          </ac:cxnSpMkLst>
        </pc:cxnChg>
        <pc:cxnChg chg="add mod">
          <ac:chgData name="Manish Sharma" userId="b799adb9ba789c8f" providerId="LiveId" clId="{23947862-B0F7-4E4A-A9B1-8979A22F6F53}" dt="2022-05-10T11:17:13.863" v="399"/>
          <ac:cxnSpMkLst>
            <pc:docMk/>
            <pc:sldMk cId="3240895128" sldId="429"/>
            <ac:cxnSpMk id="17" creationId="{300F1181-F9EF-5DCF-C7A4-9E9ED2635601}"/>
          </ac:cxnSpMkLst>
        </pc:cxnChg>
      </pc:sldChg>
      <pc:sldChg chg="addSp delSp modSp new mod">
        <pc:chgData name="Manish Sharma" userId="b799adb9ba789c8f" providerId="LiveId" clId="{23947862-B0F7-4E4A-A9B1-8979A22F6F53}" dt="2022-05-10T11:46:37.106" v="437" actId="20577"/>
        <pc:sldMkLst>
          <pc:docMk/>
          <pc:sldMk cId="3826694408" sldId="430"/>
        </pc:sldMkLst>
        <pc:spChg chg="mod">
          <ac:chgData name="Manish Sharma" userId="b799adb9ba789c8f" providerId="LiveId" clId="{23947862-B0F7-4E4A-A9B1-8979A22F6F53}" dt="2022-05-10T11:43:42.394" v="406" actId="20577"/>
          <ac:spMkLst>
            <pc:docMk/>
            <pc:sldMk cId="3826694408" sldId="430"/>
            <ac:spMk id="2" creationId="{DDBD2B02-7E7F-6C6C-D163-9F1D60DEFE9D}"/>
          </ac:spMkLst>
        </pc:spChg>
        <pc:spChg chg="add del mod">
          <ac:chgData name="Manish Sharma" userId="b799adb9ba789c8f" providerId="LiveId" clId="{23947862-B0F7-4E4A-A9B1-8979A22F6F53}" dt="2022-05-10T11:46:37.106" v="437" actId="20577"/>
          <ac:spMkLst>
            <pc:docMk/>
            <pc:sldMk cId="3826694408" sldId="430"/>
            <ac:spMk id="3" creationId="{F8A84645-5982-F3F2-06B9-70748A81AD82}"/>
          </ac:spMkLst>
        </pc:spChg>
        <pc:spChg chg="add del mod">
          <ac:chgData name="Manish Sharma" userId="b799adb9ba789c8f" providerId="LiveId" clId="{23947862-B0F7-4E4A-A9B1-8979A22F6F53}" dt="2022-05-10T11:43:50.541" v="408"/>
          <ac:spMkLst>
            <pc:docMk/>
            <pc:sldMk cId="3826694408" sldId="430"/>
            <ac:spMk id="4" creationId="{C0CC9469-6ECD-D93A-0482-DC3DE291099B}"/>
          </ac:spMkLst>
        </pc:spChg>
      </pc:sldChg>
      <pc:sldChg chg="addSp delSp modSp new mod">
        <pc:chgData name="Manish Sharma" userId="b799adb9ba789c8f" providerId="LiveId" clId="{23947862-B0F7-4E4A-A9B1-8979A22F6F53}" dt="2022-05-11T05:32:58.347" v="484" actId="27636"/>
        <pc:sldMkLst>
          <pc:docMk/>
          <pc:sldMk cId="860196464" sldId="431"/>
        </pc:sldMkLst>
        <pc:spChg chg="mod">
          <ac:chgData name="Manish Sharma" userId="b799adb9ba789c8f" providerId="LiveId" clId="{23947862-B0F7-4E4A-A9B1-8979A22F6F53}" dt="2022-05-11T05:31:07.827" v="464" actId="20577"/>
          <ac:spMkLst>
            <pc:docMk/>
            <pc:sldMk cId="860196464" sldId="431"/>
            <ac:spMk id="2" creationId="{B1B879C0-EBFF-CACE-5406-7E95B4061999}"/>
          </ac:spMkLst>
        </pc:spChg>
        <pc:spChg chg="mod">
          <ac:chgData name="Manish Sharma" userId="b799adb9ba789c8f" providerId="LiveId" clId="{23947862-B0F7-4E4A-A9B1-8979A22F6F53}" dt="2022-05-11T05:32:58.347" v="484" actId="27636"/>
          <ac:spMkLst>
            <pc:docMk/>
            <pc:sldMk cId="860196464" sldId="431"/>
            <ac:spMk id="3" creationId="{D9935ACC-B222-0360-EC83-B67B36A8B31F}"/>
          </ac:spMkLst>
        </pc:spChg>
        <pc:spChg chg="add del">
          <ac:chgData name="Manish Sharma" userId="b799adb9ba789c8f" providerId="LiveId" clId="{23947862-B0F7-4E4A-A9B1-8979A22F6F53}" dt="2022-05-11T05:32:55.256" v="481"/>
          <ac:spMkLst>
            <pc:docMk/>
            <pc:sldMk cId="860196464" sldId="431"/>
            <ac:spMk id="4" creationId="{FF310181-99A1-DEBA-277F-697FA9F4FA80}"/>
          </ac:spMkLst>
        </pc:spChg>
      </pc:sldChg>
      <pc:sldChg chg="modSp new mod">
        <pc:chgData name="Manish Sharma" userId="b799adb9ba789c8f" providerId="LiveId" clId="{23947862-B0F7-4E4A-A9B1-8979A22F6F53}" dt="2022-05-11T09:31:31.372" v="631" actId="20577"/>
        <pc:sldMkLst>
          <pc:docMk/>
          <pc:sldMk cId="2618246845" sldId="432"/>
        </pc:sldMkLst>
        <pc:spChg chg="mod">
          <ac:chgData name="Manish Sharma" userId="b799adb9ba789c8f" providerId="LiveId" clId="{23947862-B0F7-4E4A-A9B1-8979A22F6F53}" dt="2022-05-11T09:31:31.372" v="631" actId="20577"/>
          <ac:spMkLst>
            <pc:docMk/>
            <pc:sldMk cId="2618246845" sldId="432"/>
            <ac:spMk id="2" creationId="{BC47FB6E-E5E2-1C0B-3383-012379AF439F}"/>
          </ac:spMkLst>
        </pc:spChg>
        <pc:spChg chg="mod">
          <ac:chgData name="Manish Sharma" userId="b799adb9ba789c8f" providerId="LiveId" clId="{23947862-B0F7-4E4A-A9B1-8979A22F6F53}" dt="2022-05-11T09:31:22.682" v="609" actId="15"/>
          <ac:spMkLst>
            <pc:docMk/>
            <pc:sldMk cId="2618246845" sldId="432"/>
            <ac:spMk id="3" creationId="{6DB875F8-4D70-1D14-D127-1A14211B70C1}"/>
          </ac:spMkLst>
        </pc:spChg>
      </pc:sldChg>
      <pc:sldChg chg="modSp new mod">
        <pc:chgData name="Manish Sharma" userId="b799adb9ba789c8f" providerId="LiveId" clId="{23947862-B0F7-4E4A-A9B1-8979A22F6F53}" dt="2022-05-11T10:59:50.849" v="851" actId="20577"/>
        <pc:sldMkLst>
          <pc:docMk/>
          <pc:sldMk cId="3587676661" sldId="433"/>
        </pc:sldMkLst>
        <pc:spChg chg="mod">
          <ac:chgData name="Manish Sharma" userId="b799adb9ba789c8f" providerId="LiveId" clId="{23947862-B0F7-4E4A-A9B1-8979A22F6F53}" dt="2022-05-11T10:56:52.474" v="651" actId="20577"/>
          <ac:spMkLst>
            <pc:docMk/>
            <pc:sldMk cId="3587676661" sldId="433"/>
            <ac:spMk id="2" creationId="{34F6411B-0BF4-E8B2-1DEB-097F2657004C}"/>
          </ac:spMkLst>
        </pc:spChg>
        <pc:spChg chg="mod">
          <ac:chgData name="Manish Sharma" userId="b799adb9ba789c8f" providerId="LiveId" clId="{23947862-B0F7-4E4A-A9B1-8979A22F6F53}" dt="2022-05-11T10:59:50.849" v="851" actId="20577"/>
          <ac:spMkLst>
            <pc:docMk/>
            <pc:sldMk cId="3587676661" sldId="433"/>
            <ac:spMk id="3" creationId="{79C3D550-2D0F-BFC2-F7FE-2E084027B9B0}"/>
          </ac:spMkLst>
        </pc:spChg>
      </pc:sldChg>
      <pc:sldChg chg="modSp new mod">
        <pc:chgData name="Manish Sharma" userId="b799adb9ba789c8f" providerId="LiveId" clId="{23947862-B0F7-4E4A-A9B1-8979A22F6F53}" dt="2022-05-11T11:05:27.451" v="1057" actId="20577"/>
        <pc:sldMkLst>
          <pc:docMk/>
          <pc:sldMk cId="350782922" sldId="434"/>
        </pc:sldMkLst>
        <pc:spChg chg="mod">
          <ac:chgData name="Manish Sharma" userId="b799adb9ba789c8f" providerId="LiveId" clId="{23947862-B0F7-4E4A-A9B1-8979A22F6F53}" dt="2022-05-11T11:01:33.445" v="857" actId="20577"/>
          <ac:spMkLst>
            <pc:docMk/>
            <pc:sldMk cId="350782922" sldId="434"/>
            <ac:spMk id="2" creationId="{D7AEB2F3-FA8E-2F99-A964-111EEAE05828}"/>
          </ac:spMkLst>
        </pc:spChg>
        <pc:spChg chg="mod">
          <ac:chgData name="Manish Sharma" userId="b799adb9ba789c8f" providerId="LiveId" clId="{23947862-B0F7-4E4A-A9B1-8979A22F6F53}" dt="2022-05-11T11:05:27.451" v="1057" actId="20577"/>
          <ac:spMkLst>
            <pc:docMk/>
            <pc:sldMk cId="350782922" sldId="434"/>
            <ac:spMk id="3" creationId="{B7C637D3-0172-139E-6A20-801311DD1B26}"/>
          </ac:spMkLst>
        </pc:spChg>
      </pc:sldChg>
      <pc:sldChg chg="modSp add mod">
        <pc:chgData name="Manish Sharma" userId="b799adb9ba789c8f" providerId="LiveId" clId="{23947862-B0F7-4E4A-A9B1-8979A22F6F53}" dt="2022-05-11T11:04:33.219" v="1046" actId="20577"/>
        <pc:sldMkLst>
          <pc:docMk/>
          <pc:sldMk cId="814383446" sldId="435"/>
        </pc:sldMkLst>
        <pc:spChg chg="mod">
          <ac:chgData name="Manish Sharma" userId="b799adb9ba789c8f" providerId="LiveId" clId="{23947862-B0F7-4E4A-A9B1-8979A22F6F53}" dt="2022-05-11T11:04:26.812" v="1035" actId="20577"/>
          <ac:spMkLst>
            <pc:docMk/>
            <pc:sldMk cId="814383446" sldId="435"/>
            <ac:spMk id="2" creationId="{D7AEB2F3-FA8E-2F99-A964-111EEAE05828}"/>
          </ac:spMkLst>
        </pc:spChg>
        <pc:spChg chg="mod">
          <ac:chgData name="Manish Sharma" userId="b799adb9ba789c8f" providerId="LiveId" clId="{23947862-B0F7-4E4A-A9B1-8979A22F6F53}" dt="2022-05-11T11:04:33.219" v="1046" actId="20577"/>
          <ac:spMkLst>
            <pc:docMk/>
            <pc:sldMk cId="814383446" sldId="435"/>
            <ac:spMk id="3" creationId="{B7C637D3-0172-139E-6A20-801311DD1B26}"/>
          </ac:spMkLst>
        </pc:spChg>
      </pc:sldChg>
    </pc:docChg>
  </pc:docChgLst>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85542208-0B22-4F09-B24B-D38565084939}"/>
    <pc:docChg chg="undo custSel addSld delSld modSld sldOrd">
      <pc:chgData name="Manish Sharma" userId="b799adb9ba789c8f" providerId="LiveId" clId="{85542208-0B22-4F09-B24B-D38565084939}" dt="2022-06-05T11:26:13.162" v="571" actId="20577"/>
      <pc:docMkLst>
        <pc:docMk/>
      </pc:docMkLst>
      <pc:sldChg chg="addSp delSp mod">
        <pc:chgData name="Manish Sharma" userId="b799adb9ba789c8f" providerId="LiveId" clId="{85542208-0B22-4F09-B24B-D38565084939}" dt="2022-06-04T04:13:08.780" v="4" actId="22"/>
        <pc:sldMkLst>
          <pc:docMk/>
          <pc:sldMk cId="2387056038" sldId="257"/>
        </pc:sldMkLst>
        <pc:spChg chg="add del">
          <ac:chgData name="Manish Sharma" userId="b799adb9ba789c8f" providerId="LiveId" clId="{85542208-0B22-4F09-B24B-D38565084939}" dt="2022-06-04T04:13:08.780" v="4" actId="22"/>
          <ac:spMkLst>
            <pc:docMk/>
            <pc:sldMk cId="2387056038" sldId="257"/>
            <ac:spMk id="9" creationId="{CFCAEDBC-B948-9653-B60B-A4A87CC1B130}"/>
          </ac:spMkLst>
        </pc:spChg>
      </pc:sldChg>
      <pc:sldChg chg="add del">
        <pc:chgData name="Manish Sharma" userId="b799adb9ba789c8f" providerId="LiveId" clId="{85542208-0B22-4F09-B24B-D38565084939}" dt="2022-06-05T03:43:32.369" v="253"/>
        <pc:sldMkLst>
          <pc:docMk/>
          <pc:sldMk cId="2451713000" sldId="266"/>
        </pc:sldMkLst>
      </pc:sldChg>
      <pc:sldChg chg="add del">
        <pc:chgData name="Manish Sharma" userId="b799adb9ba789c8f" providerId="LiveId" clId="{85542208-0B22-4F09-B24B-D38565084939}" dt="2022-06-04T05:12:46.920" v="89"/>
        <pc:sldMkLst>
          <pc:docMk/>
          <pc:sldMk cId="1040551395" sldId="267"/>
        </pc:sldMkLst>
      </pc:sldChg>
      <pc:sldChg chg="modSp add del mod ord">
        <pc:chgData name="Manish Sharma" userId="b799adb9ba789c8f" providerId="LiveId" clId="{85542208-0B22-4F09-B24B-D38565084939}" dt="2022-06-05T10:35:39.919" v="350"/>
        <pc:sldMkLst>
          <pc:docMk/>
          <pc:sldMk cId="2339964951" sldId="271"/>
        </pc:sldMkLst>
        <pc:spChg chg="mod">
          <ac:chgData name="Manish Sharma" userId="b799adb9ba789c8f" providerId="LiveId" clId="{85542208-0B22-4F09-B24B-D38565084939}" dt="2022-06-05T10:35:39.919" v="350"/>
          <ac:spMkLst>
            <pc:docMk/>
            <pc:sldMk cId="2339964951" sldId="271"/>
            <ac:spMk id="3" creationId="{A4EF14C7-3D54-486E-A10F-572A0F858CA0}"/>
          </ac:spMkLst>
        </pc:spChg>
      </pc:sldChg>
      <pc:sldChg chg="add del">
        <pc:chgData name="Manish Sharma" userId="b799adb9ba789c8f" providerId="LiveId" clId="{85542208-0B22-4F09-B24B-D38565084939}" dt="2022-06-04T04:13:15.203" v="5"/>
        <pc:sldMkLst>
          <pc:docMk/>
          <pc:sldMk cId="2704132164" sldId="302"/>
        </pc:sldMkLst>
      </pc:sldChg>
      <pc:sldChg chg="new del">
        <pc:chgData name="Manish Sharma" userId="b799adb9ba789c8f" providerId="LiveId" clId="{85542208-0B22-4F09-B24B-D38565084939}" dt="2022-06-04T04:12:58.570" v="2" actId="47"/>
        <pc:sldMkLst>
          <pc:docMk/>
          <pc:sldMk cId="3706357280" sldId="302"/>
        </pc:sldMkLst>
      </pc:sldChg>
      <pc:sldChg chg="del">
        <pc:chgData name="Manish Sharma" userId="b799adb9ba789c8f" providerId="LiveId" clId="{85542208-0B22-4F09-B24B-D38565084939}" dt="2022-06-04T03:25:15.864" v="0" actId="47"/>
        <pc:sldMkLst>
          <pc:docMk/>
          <pc:sldMk cId="2311878136" sldId="303"/>
        </pc:sldMkLst>
      </pc:sldChg>
      <pc:sldChg chg="modSp new mod">
        <pc:chgData name="Manish Sharma" userId="b799adb9ba789c8f" providerId="LiveId" clId="{85542208-0B22-4F09-B24B-D38565084939}" dt="2022-06-04T04:23:17.787" v="20" actId="20577"/>
        <pc:sldMkLst>
          <pc:docMk/>
          <pc:sldMk cId="4205991571" sldId="303"/>
        </pc:sldMkLst>
        <pc:spChg chg="mod">
          <ac:chgData name="Manish Sharma" userId="b799adb9ba789c8f" providerId="LiveId" clId="{85542208-0B22-4F09-B24B-D38565084939}" dt="2022-06-04T04:22:30.870" v="11" actId="20577"/>
          <ac:spMkLst>
            <pc:docMk/>
            <pc:sldMk cId="4205991571" sldId="303"/>
            <ac:spMk id="2" creationId="{9B59D717-5E04-7997-AD07-A01A7FD0C00E}"/>
          </ac:spMkLst>
        </pc:spChg>
        <pc:spChg chg="mod">
          <ac:chgData name="Manish Sharma" userId="b799adb9ba789c8f" providerId="LiveId" clId="{85542208-0B22-4F09-B24B-D38565084939}" dt="2022-06-04T04:23:17.787" v="20" actId="20577"/>
          <ac:spMkLst>
            <pc:docMk/>
            <pc:sldMk cId="4205991571" sldId="303"/>
            <ac:spMk id="3" creationId="{B04A73C4-E7F3-6D8D-EDF8-673567A5597A}"/>
          </ac:spMkLst>
        </pc:spChg>
      </pc:sldChg>
      <pc:sldChg chg="del">
        <pc:chgData name="Manish Sharma" userId="b799adb9ba789c8f" providerId="LiveId" clId="{85542208-0B22-4F09-B24B-D38565084939}" dt="2022-06-04T03:25:15.864" v="0" actId="47"/>
        <pc:sldMkLst>
          <pc:docMk/>
          <pc:sldMk cId="164437888" sldId="304"/>
        </pc:sldMkLst>
      </pc:sldChg>
      <pc:sldChg chg="modSp new mod">
        <pc:chgData name="Manish Sharma" userId="b799adb9ba789c8f" providerId="LiveId" clId="{85542208-0B22-4F09-B24B-D38565084939}" dt="2022-06-04T04:53:21.682" v="46" actId="20577"/>
        <pc:sldMkLst>
          <pc:docMk/>
          <pc:sldMk cId="2486061415" sldId="304"/>
        </pc:sldMkLst>
        <pc:spChg chg="mod">
          <ac:chgData name="Manish Sharma" userId="b799adb9ba789c8f" providerId="LiveId" clId="{85542208-0B22-4F09-B24B-D38565084939}" dt="2022-06-04T04:52:56.643" v="22"/>
          <ac:spMkLst>
            <pc:docMk/>
            <pc:sldMk cId="2486061415" sldId="304"/>
            <ac:spMk id="2" creationId="{A90C0F92-1E84-F188-7C0E-EE40D42100B8}"/>
          </ac:spMkLst>
        </pc:spChg>
        <pc:spChg chg="mod">
          <ac:chgData name="Manish Sharma" userId="b799adb9ba789c8f" providerId="LiveId" clId="{85542208-0B22-4F09-B24B-D38565084939}" dt="2022-06-04T04:53:21.682" v="46" actId="20577"/>
          <ac:spMkLst>
            <pc:docMk/>
            <pc:sldMk cId="2486061415" sldId="304"/>
            <ac:spMk id="3" creationId="{F14C3681-7541-31B3-3231-0E808AB6D855}"/>
          </ac:spMkLst>
        </pc:spChg>
      </pc:sldChg>
      <pc:sldChg chg="del">
        <pc:chgData name="Manish Sharma" userId="b799adb9ba789c8f" providerId="LiveId" clId="{85542208-0B22-4F09-B24B-D38565084939}" dt="2022-06-04T03:25:15.864" v="0" actId="47"/>
        <pc:sldMkLst>
          <pc:docMk/>
          <pc:sldMk cId="318057258" sldId="305"/>
        </pc:sldMkLst>
      </pc:sldChg>
      <pc:sldChg chg="modSp new mod">
        <pc:chgData name="Manish Sharma" userId="b799adb9ba789c8f" providerId="LiveId" clId="{85542208-0B22-4F09-B24B-D38565084939}" dt="2022-06-04T05:06:56.153" v="71" actId="6549"/>
        <pc:sldMkLst>
          <pc:docMk/>
          <pc:sldMk cId="2559418866" sldId="305"/>
        </pc:sldMkLst>
        <pc:spChg chg="mod">
          <ac:chgData name="Manish Sharma" userId="b799adb9ba789c8f" providerId="LiveId" clId="{85542208-0B22-4F09-B24B-D38565084939}" dt="2022-06-04T05:06:16.202" v="55" actId="20577"/>
          <ac:spMkLst>
            <pc:docMk/>
            <pc:sldMk cId="2559418866" sldId="305"/>
            <ac:spMk id="2" creationId="{1564C0BB-6307-E0B5-3598-CAA90A573464}"/>
          </ac:spMkLst>
        </pc:spChg>
        <pc:spChg chg="mod">
          <ac:chgData name="Manish Sharma" userId="b799adb9ba789c8f" providerId="LiveId" clId="{85542208-0B22-4F09-B24B-D38565084939}" dt="2022-06-04T05:06:56.153" v="71" actId="6549"/>
          <ac:spMkLst>
            <pc:docMk/>
            <pc:sldMk cId="2559418866" sldId="305"/>
            <ac:spMk id="3" creationId="{2FB142CC-B02A-A5C1-4785-DD667DFF1D74}"/>
          </ac:spMkLst>
        </pc:spChg>
      </pc:sldChg>
      <pc:sldChg chg="del">
        <pc:chgData name="Manish Sharma" userId="b799adb9ba789c8f" providerId="LiveId" clId="{85542208-0B22-4F09-B24B-D38565084939}" dt="2022-06-04T03:25:15.864" v="0" actId="47"/>
        <pc:sldMkLst>
          <pc:docMk/>
          <pc:sldMk cId="625746228" sldId="306"/>
        </pc:sldMkLst>
      </pc:sldChg>
      <pc:sldChg chg="add del">
        <pc:chgData name="Manish Sharma" userId="b799adb9ba789c8f" providerId="LiveId" clId="{85542208-0B22-4F09-B24B-D38565084939}" dt="2022-06-04T06:35:07.422" v="91"/>
        <pc:sldMkLst>
          <pc:docMk/>
          <pc:sldMk cId="2261033248" sldId="307"/>
        </pc:sldMkLst>
      </pc:sldChg>
      <pc:sldChg chg="add del">
        <pc:chgData name="Manish Sharma" userId="b799adb9ba789c8f" providerId="LiveId" clId="{85542208-0B22-4F09-B24B-D38565084939}" dt="2022-06-04T07:49:26.896" v="121"/>
        <pc:sldMkLst>
          <pc:docMk/>
          <pc:sldMk cId="849919439" sldId="309"/>
        </pc:sldMkLst>
      </pc:sldChg>
      <pc:sldChg chg="add del">
        <pc:chgData name="Manish Sharma" userId="b799adb9ba789c8f" providerId="LiveId" clId="{85542208-0B22-4F09-B24B-D38565084939}" dt="2022-06-04T09:54:35.075" v="249"/>
        <pc:sldMkLst>
          <pc:docMk/>
          <pc:sldMk cId="3905909107" sldId="310"/>
        </pc:sldMkLst>
      </pc:sldChg>
      <pc:sldChg chg="add del">
        <pc:chgData name="Manish Sharma" userId="b799adb9ba789c8f" providerId="LiveId" clId="{85542208-0B22-4F09-B24B-D38565084939}" dt="2022-06-05T04:28:19.240" v="254"/>
        <pc:sldMkLst>
          <pc:docMk/>
          <pc:sldMk cId="3363675506" sldId="312"/>
        </pc:sldMkLst>
      </pc:sldChg>
      <pc:sldChg chg="add del">
        <pc:chgData name="Manish Sharma" userId="b799adb9ba789c8f" providerId="LiveId" clId="{85542208-0B22-4F09-B24B-D38565084939}" dt="2022-06-04T06:35:07.422" v="91"/>
        <pc:sldMkLst>
          <pc:docMk/>
          <pc:sldMk cId="1745736043" sldId="313"/>
        </pc:sldMkLst>
      </pc:sldChg>
      <pc:sldChg chg="add del">
        <pc:chgData name="Manish Sharma" userId="b799adb9ba789c8f" providerId="LiveId" clId="{85542208-0B22-4F09-B24B-D38565084939}" dt="2022-06-04T06:51:10.460" v="92"/>
        <pc:sldMkLst>
          <pc:docMk/>
          <pc:sldMk cId="3343793836" sldId="314"/>
        </pc:sldMkLst>
      </pc:sldChg>
      <pc:sldChg chg="add del">
        <pc:chgData name="Manish Sharma" userId="b799adb9ba789c8f" providerId="LiveId" clId="{85542208-0B22-4F09-B24B-D38565084939}" dt="2022-06-04T09:23:22.617" v="122"/>
        <pc:sldMkLst>
          <pc:docMk/>
          <pc:sldMk cId="495837008" sldId="316"/>
        </pc:sldMkLst>
      </pc:sldChg>
      <pc:sldChg chg="add del">
        <pc:chgData name="Manish Sharma" userId="b799adb9ba789c8f" providerId="LiveId" clId="{85542208-0B22-4F09-B24B-D38565084939}" dt="2022-06-04T09:23:22.617" v="122"/>
        <pc:sldMkLst>
          <pc:docMk/>
          <pc:sldMk cId="729508330" sldId="317"/>
        </pc:sldMkLst>
      </pc:sldChg>
      <pc:sldChg chg="add del">
        <pc:chgData name="Manish Sharma" userId="b799adb9ba789c8f" providerId="LiveId" clId="{85542208-0B22-4F09-B24B-D38565084939}" dt="2022-06-04T09:23:22.617" v="122"/>
        <pc:sldMkLst>
          <pc:docMk/>
          <pc:sldMk cId="3730346979" sldId="318"/>
        </pc:sldMkLst>
      </pc:sldChg>
      <pc:sldChg chg="add del">
        <pc:chgData name="Manish Sharma" userId="b799adb9ba789c8f" providerId="LiveId" clId="{85542208-0B22-4F09-B24B-D38565084939}" dt="2022-06-05T09:03:17.134" v="302"/>
        <pc:sldMkLst>
          <pc:docMk/>
          <pc:sldMk cId="3305835573" sldId="320"/>
        </pc:sldMkLst>
      </pc:sldChg>
      <pc:sldChg chg="add del">
        <pc:chgData name="Manish Sharma" userId="b799adb9ba789c8f" providerId="LiveId" clId="{85542208-0B22-4F09-B24B-D38565084939}" dt="2022-06-05T09:03:17.134" v="302"/>
        <pc:sldMkLst>
          <pc:docMk/>
          <pc:sldMk cId="1973237833" sldId="321"/>
        </pc:sldMkLst>
      </pc:sldChg>
      <pc:sldChg chg="add del">
        <pc:chgData name="Manish Sharma" userId="b799adb9ba789c8f" providerId="LiveId" clId="{85542208-0B22-4F09-B24B-D38565084939}" dt="2022-06-05T09:03:17.134" v="302"/>
        <pc:sldMkLst>
          <pc:docMk/>
          <pc:sldMk cId="433844631" sldId="322"/>
        </pc:sldMkLst>
      </pc:sldChg>
      <pc:sldChg chg="add del">
        <pc:chgData name="Manish Sharma" userId="b799adb9ba789c8f" providerId="LiveId" clId="{85542208-0B22-4F09-B24B-D38565084939}" dt="2022-06-05T09:41:33.301" v="303"/>
        <pc:sldMkLst>
          <pc:docMk/>
          <pc:sldMk cId="45633748" sldId="323"/>
        </pc:sldMkLst>
      </pc:sldChg>
      <pc:sldChg chg="add del">
        <pc:chgData name="Manish Sharma" userId="b799adb9ba789c8f" providerId="LiveId" clId="{85542208-0B22-4F09-B24B-D38565084939}" dt="2022-06-05T09:41:33.301" v="303"/>
        <pc:sldMkLst>
          <pc:docMk/>
          <pc:sldMk cId="2625194412" sldId="324"/>
        </pc:sldMkLst>
      </pc:sldChg>
      <pc:sldChg chg="add del">
        <pc:chgData name="Manish Sharma" userId="b799adb9ba789c8f" providerId="LiveId" clId="{85542208-0B22-4F09-B24B-D38565084939}" dt="2022-06-05T09:54:15.926" v="304"/>
        <pc:sldMkLst>
          <pc:docMk/>
          <pc:sldMk cId="492403978" sldId="325"/>
        </pc:sldMkLst>
      </pc:sldChg>
      <pc:sldChg chg="add del">
        <pc:chgData name="Manish Sharma" userId="b799adb9ba789c8f" providerId="LiveId" clId="{85542208-0B22-4F09-B24B-D38565084939}" dt="2022-06-05T09:54:15.926" v="304"/>
        <pc:sldMkLst>
          <pc:docMk/>
          <pc:sldMk cId="2388020248" sldId="326"/>
        </pc:sldMkLst>
      </pc:sldChg>
      <pc:sldChg chg="add del">
        <pc:chgData name="Manish Sharma" userId="b799adb9ba789c8f" providerId="LiveId" clId="{85542208-0B22-4F09-B24B-D38565084939}" dt="2022-06-05T09:54:15.926" v="304"/>
        <pc:sldMkLst>
          <pc:docMk/>
          <pc:sldMk cId="855042921" sldId="327"/>
        </pc:sldMkLst>
      </pc:sldChg>
      <pc:sldChg chg="add del">
        <pc:chgData name="Manish Sharma" userId="b799adb9ba789c8f" providerId="LiveId" clId="{85542208-0B22-4F09-B24B-D38565084939}" dt="2022-06-04T06:35:07.422" v="91"/>
        <pc:sldMkLst>
          <pc:docMk/>
          <pc:sldMk cId="1818750816" sldId="328"/>
        </pc:sldMkLst>
      </pc:sldChg>
      <pc:sldChg chg="add del">
        <pc:chgData name="Manish Sharma" userId="b799adb9ba789c8f" providerId="LiveId" clId="{85542208-0B22-4F09-B24B-D38565084939}" dt="2022-06-04T06:51:10.460" v="92"/>
        <pc:sldMkLst>
          <pc:docMk/>
          <pc:sldMk cId="3069621704" sldId="329"/>
        </pc:sldMkLst>
      </pc:sldChg>
      <pc:sldChg chg="add del">
        <pc:chgData name="Manish Sharma" userId="b799adb9ba789c8f" providerId="LiveId" clId="{85542208-0B22-4F09-B24B-D38565084939}" dt="2022-06-04T06:51:10.460" v="92"/>
        <pc:sldMkLst>
          <pc:docMk/>
          <pc:sldMk cId="2552148886" sldId="331"/>
        </pc:sldMkLst>
      </pc:sldChg>
      <pc:sldChg chg="add del">
        <pc:chgData name="Manish Sharma" userId="b799adb9ba789c8f" providerId="LiveId" clId="{85542208-0B22-4F09-B24B-D38565084939}" dt="2022-06-04T06:51:10.460" v="92"/>
        <pc:sldMkLst>
          <pc:docMk/>
          <pc:sldMk cId="3289065075" sldId="332"/>
        </pc:sldMkLst>
      </pc:sldChg>
      <pc:sldChg chg="add del">
        <pc:chgData name="Manish Sharma" userId="b799adb9ba789c8f" providerId="LiveId" clId="{85542208-0B22-4F09-B24B-D38565084939}" dt="2022-06-04T07:49:02.062" v="120"/>
        <pc:sldMkLst>
          <pc:docMk/>
          <pc:sldMk cId="3402201954" sldId="333"/>
        </pc:sldMkLst>
      </pc:sldChg>
      <pc:sldChg chg="add del">
        <pc:chgData name="Manish Sharma" userId="b799adb9ba789c8f" providerId="LiveId" clId="{85542208-0B22-4F09-B24B-D38565084939}" dt="2022-06-04T09:48:52.432" v="248"/>
        <pc:sldMkLst>
          <pc:docMk/>
          <pc:sldMk cId="2964544637" sldId="335"/>
        </pc:sldMkLst>
      </pc:sldChg>
      <pc:sldChg chg="add del">
        <pc:chgData name="Manish Sharma" userId="b799adb9ba789c8f" providerId="LiveId" clId="{85542208-0B22-4F09-B24B-D38565084939}" dt="2022-06-04T10:37:35.854" v="250"/>
        <pc:sldMkLst>
          <pc:docMk/>
          <pc:sldMk cId="4089342765" sldId="337"/>
        </pc:sldMkLst>
      </pc:sldChg>
      <pc:sldChg chg="add del">
        <pc:chgData name="Manish Sharma" userId="b799adb9ba789c8f" providerId="LiveId" clId="{85542208-0B22-4F09-B24B-D38565084939}" dt="2022-06-05T04:28:19.240" v="254"/>
        <pc:sldMkLst>
          <pc:docMk/>
          <pc:sldMk cId="326244009" sldId="338"/>
        </pc:sldMkLst>
      </pc:sldChg>
      <pc:sldChg chg="add del">
        <pc:chgData name="Manish Sharma" userId="b799adb9ba789c8f" providerId="LiveId" clId="{85542208-0B22-4F09-B24B-D38565084939}" dt="2022-06-05T04:28:19.240" v="254"/>
        <pc:sldMkLst>
          <pc:docMk/>
          <pc:sldMk cId="914836995" sldId="339"/>
        </pc:sldMkLst>
      </pc:sldChg>
      <pc:sldChg chg="add del">
        <pc:chgData name="Manish Sharma" userId="b799adb9ba789c8f" providerId="LiveId" clId="{85542208-0B22-4F09-B24B-D38565084939}" dt="2022-06-05T10:21:03.915" v="305"/>
        <pc:sldMkLst>
          <pc:docMk/>
          <pc:sldMk cId="3237243737" sldId="357"/>
        </pc:sldMkLst>
      </pc:sldChg>
      <pc:sldChg chg="add del">
        <pc:chgData name="Manish Sharma" userId="b799adb9ba789c8f" providerId="LiveId" clId="{85542208-0B22-4F09-B24B-D38565084939}" dt="2022-06-05T10:21:03.915" v="305"/>
        <pc:sldMkLst>
          <pc:docMk/>
          <pc:sldMk cId="3787089593" sldId="358"/>
        </pc:sldMkLst>
      </pc:sldChg>
      <pc:sldChg chg="modSp add mod">
        <pc:chgData name="Manish Sharma" userId="b799adb9ba789c8f" providerId="LiveId" clId="{85542208-0B22-4F09-B24B-D38565084939}" dt="2022-06-04T05:08:34.463" v="77" actId="20577"/>
        <pc:sldMkLst>
          <pc:docMk/>
          <pc:sldMk cId="972214110" sldId="360"/>
        </pc:sldMkLst>
        <pc:spChg chg="mod">
          <ac:chgData name="Manish Sharma" userId="b799adb9ba789c8f" providerId="LiveId" clId="{85542208-0B22-4F09-B24B-D38565084939}" dt="2022-06-04T05:08:34.463" v="77" actId="20577"/>
          <ac:spMkLst>
            <pc:docMk/>
            <pc:sldMk cId="972214110" sldId="360"/>
            <ac:spMk id="3" creationId="{2041B854-E941-442F-BCFC-BDC1F7F4FC04}"/>
          </ac:spMkLst>
        </pc:spChg>
      </pc:sldChg>
      <pc:sldChg chg="del">
        <pc:chgData name="Manish Sharma" userId="b799adb9ba789c8f" providerId="LiveId" clId="{85542208-0B22-4F09-B24B-D38565084939}" dt="2022-06-04T03:25:15.864" v="0" actId="47"/>
        <pc:sldMkLst>
          <pc:docMk/>
          <pc:sldMk cId="1617090137" sldId="360"/>
        </pc:sldMkLst>
      </pc:sldChg>
      <pc:sldChg chg="addSp delSp modSp new mod">
        <pc:chgData name="Manish Sharma" userId="b799adb9ba789c8f" providerId="LiveId" clId="{85542208-0B22-4F09-B24B-D38565084939}" dt="2022-06-04T05:11:19.614" v="87"/>
        <pc:sldMkLst>
          <pc:docMk/>
          <pc:sldMk cId="1054836198" sldId="361"/>
        </pc:sldMkLst>
        <pc:spChg chg="del">
          <ac:chgData name="Manish Sharma" userId="b799adb9ba789c8f" providerId="LiveId" clId="{85542208-0B22-4F09-B24B-D38565084939}" dt="2022-06-04T05:08:56.738" v="79" actId="478"/>
          <ac:spMkLst>
            <pc:docMk/>
            <pc:sldMk cId="1054836198" sldId="361"/>
            <ac:spMk id="2" creationId="{66FEE1BB-F706-E749-16FF-50BBE5FF2FDC}"/>
          </ac:spMkLst>
        </pc:spChg>
        <pc:spChg chg="del">
          <ac:chgData name="Manish Sharma" userId="b799adb9ba789c8f" providerId="LiveId" clId="{85542208-0B22-4F09-B24B-D38565084939}" dt="2022-06-04T05:08:56.738" v="79" actId="478"/>
          <ac:spMkLst>
            <pc:docMk/>
            <pc:sldMk cId="1054836198" sldId="361"/>
            <ac:spMk id="3" creationId="{FE4C0CF1-E56F-3B3D-2D83-8654114FF79D}"/>
          </ac:spMkLst>
        </pc:spChg>
        <pc:spChg chg="add mod">
          <ac:chgData name="Manish Sharma" userId="b799adb9ba789c8f" providerId="LiveId" clId="{85542208-0B22-4F09-B24B-D38565084939}" dt="2022-06-04T05:09:07.107" v="80"/>
          <ac:spMkLst>
            <pc:docMk/>
            <pc:sldMk cId="1054836198" sldId="361"/>
            <ac:spMk id="4" creationId="{FF59C412-2681-30E2-E95E-D7F5A20028C5}"/>
          </ac:spMkLst>
        </pc:spChg>
        <pc:spChg chg="add mod">
          <ac:chgData name="Manish Sharma" userId="b799adb9ba789c8f" providerId="LiveId" clId="{85542208-0B22-4F09-B24B-D38565084939}" dt="2022-06-04T05:09:07.107" v="80"/>
          <ac:spMkLst>
            <pc:docMk/>
            <pc:sldMk cId="1054836198" sldId="361"/>
            <ac:spMk id="6" creationId="{EFD29746-F21B-4502-2099-2B220331C595}"/>
          </ac:spMkLst>
        </pc:spChg>
        <pc:spChg chg="add mod">
          <ac:chgData name="Manish Sharma" userId="b799adb9ba789c8f" providerId="LiveId" clId="{85542208-0B22-4F09-B24B-D38565084939}" dt="2022-06-04T05:09:23.856" v="81"/>
          <ac:spMkLst>
            <pc:docMk/>
            <pc:sldMk cId="1054836198" sldId="361"/>
            <ac:spMk id="7" creationId="{1B900224-A3B6-F35C-B6A2-0CE6BCDFA2DC}"/>
          </ac:spMkLst>
        </pc:spChg>
        <pc:spChg chg="add mod">
          <ac:chgData name="Manish Sharma" userId="b799adb9ba789c8f" providerId="LiveId" clId="{85542208-0B22-4F09-B24B-D38565084939}" dt="2022-06-04T05:09:35.270" v="82"/>
          <ac:spMkLst>
            <pc:docMk/>
            <pc:sldMk cId="1054836198" sldId="361"/>
            <ac:spMk id="9" creationId="{73CD0901-E1C4-18FB-002A-EB6B1D890DD1}"/>
          </ac:spMkLst>
        </pc:spChg>
        <pc:spChg chg="add mod">
          <ac:chgData name="Manish Sharma" userId="b799adb9ba789c8f" providerId="LiveId" clId="{85542208-0B22-4F09-B24B-D38565084939}" dt="2022-06-04T05:09:35.270" v="82"/>
          <ac:spMkLst>
            <pc:docMk/>
            <pc:sldMk cId="1054836198" sldId="361"/>
            <ac:spMk id="10" creationId="{68D11F4E-83A2-0BF2-4268-929558F8437D}"/>
          </ac:spMkLst>
        </pc:spChg>
        <pc:spChg chg="add mod">
          <ac:chgData name="Manish Sharma" userId="b799adb9ba789c8f" providerId="LiveId" clId="{85542208-0B22-4F09-B24B-D38565084939}" dt="2022-06-04T05:09:51.099" v="83"/>
          <ac:spMkLst>
            <pc:docMk/>
            <pc:sldMk cId="1054836198" sldId="361"/>
            <ac:spMk id="12" creationId="{50377473-DD3C-B18E-AE97-ABFD1A508A0A}"/>
          </ac:spMkLst>
        </pc:spChg>
        <pc:spChg chg="add mod">
          <ac:chgData name="Manish Sharma" userId="b799adb9ba789c8f" providerId="LiveId" clId="{85542208-0B22-4F09-B24B-D38565084939}" dt="2022-06-04T05:09:51.099" v="83"/>
          <ac:spMkLst>
            <pc:docMk/>
            <pc:sldMk cId="1054836198" sldId="361"/>
            <ac:spMk id="13" creationId="{87FE76A2-63AE-D294-80D1-D63D16717034}"/>
          </ac:spMkLst>
        </pc:spChg>
        <pc:spChg chg="add mod">
          <ac:chgData name="Manish Sharma" userId="b799adb9ba789c8f" providerId="LiveId" clId="{85542208-0B22-4F09-B24B-D38565084939}" dt="2022-06-04T05:10:09.754" v="84"/>
          <ac:spMkLst>
            <pc:docMk/>
            <pc:sldMk cId="1054836198" sldId="361"/>
            <ac:spMk id="14" creationId="{AE186A23-1431-B2BE-196C-1DE56DFAA5A2}"/>
          </ac:spMkLst>
        </pc:spChg>
        <pc:spChg chg="add mod">
          <ac:chgData name="Manish Sharma" userId="b799adb9ba789c8f" providerId="LiveId" clId="{85542208-0B22-4F09-B24B-D38565084939}" dt="2022-06-04T05:10:23.072" v="85"/>
          <ac:spMkLst>
            <pc:docMk/>
            <pc:sldMk cId="1054836198" sldId="361"/>
            <ac:spMk id="16" creationId="{BAE85CDD-8388-DA98-492D-7047145E40FE}"/>
          </ac:spMkLst>
        </pc:spChg>
        <pc:spChg chg="add mod">
          <ac:chgData name="Manish Sharma" userId="b799adb9ba789c8f" providerId="LiveId" clId="{85542208-0B22-4F09-B24B-D38565084939}" dt="2022-06-04T05:10:23.072" v="85"/>
          <ac:spMkLst>
            <pc:docMk/>
            <pc:sldMk cId="1054836198" sldId="361"/>
            <ac:spMk id="17" creationId="{9DCD6634-7279-AAA5-BC73-0731A16AB9FA}"/>
          </ac:spMkLst>
        </pc:spChg>
        <pc:spChg chg="add mod">
          <ac:chgData name="Manish Sharma" userId="b799adb9ba789c8f" providerId="LiveId" clId="{85542208-0B22-4F09-B24B-D38565084939}" dt="2022-06-04T05:10:52.920" v="86"/>
          <ac:spMkLst>
            <pc:docMk/>
            <pc:sldMk cId="1054836198" sldId="361"/>
            <ac:spMk id="18" creationId="{A56DDBC4-D4DD-B0D5-9D51-2E7FC6204F56}"/>
          </ac:spMkLst>
        </pc:spChg>
        <pc:spChg chg="add mod">
          <ac:chgData name="Manish Sharma" userId="b799adb9ba789c8f" providerId="LiveId" clId="{85542208-0B22-4F09-B24B-D38565084939}" dt="2022-06-04T05:10:52.920" v="86"/>
          <ac:spMkLst>
            <pc:docMk/>
            <pc:sldMk cId="1054836198" sldId="361"/>
            <ac:spMk id="20" creationId="{55ABBF29-DED9-DD17-3D8E-CC66DD735725}"/>
          </ac:spMkLst>
        </pc:spChg>
        <pc:spChg chg="add mod">
          <ac:chgData name="Manish Sharma" userId="b799adb9ba789c8f" providerId="LiveId" clId="{85542208-0B22-4F09-B24B-D38565084939}" dt="2022-06-04T05:10:52.920" v="86"/>
          <ac:spMkLst>
            <pc:docMk/>
            <pc:sldMk cId="1054836198" sldId="361"/>
            <ac:spMk id="22" creationId="{EE0E264D-77F5-9EAF-A77F-0C0D15C521A1}"/>
          </ac:spMkLst>
        </pc:spChg>
        <pc:spChg chg="add mod">
          <ac:chgData name="Manish Sharma" userId="b799adb9ba789c8f" providerId="LiveId" clId="{85542208-0B22-4F09-B24B-D38565084939}" dt="2022-06-04T05:10:52.920" v="86"/>
          <ac:spMkLst>
            <pc:docMk/>
            <pc:sldMk cId="1054836198" sldId="361"/>
            <ac:spMk id="23" creationId="{156C6AEB-8DD7-2FF3-6C1B-FFDD5426F05D}"/>
          </ac:spMkLst>
        </pc:spChg>
        <pc:spChg chg="add mod">
          <ac:chgData name="Manish Sharma" userId="b799adb9ba789c8f" providerId="LiveId" clId="{85542208-0B22-4F09-B24B-D38565084939}" dt="2022-06-04T05:11:19.614" v="87"/>
          <ac:spMkLst>
            <pc:docMk/>
            <pc:sldMk cId="1054836198" sldId="361"/>
            <ac:spMk id="24" creationId="{2D9F812D-2918-916B-FD80-9457355F7E68}"/>
          </ac:spMkLst>
        </pc:spChg>
        <pc:spChg chg="add mod">
          <ac:chgData name="Manish Sharma" userId="b799adb9ba789c8f" providerId="LiveId" clId="{85542208-0B22-4F09-B24B-D38565084939}" dt="2022-06-04T05:11:19.614" v="87"/>
          <ac:spMkLst>
            <pc:docMk/>
            <pc:sldMk cId="1054836198" sldId="361"/>
            <ac:spMk id="28" creationId="{D0AAF095-548B-FBC4-03CB-14B57B6DBF4C}"/>
          </ac:spMkLst>
        </pc:spChg>
        <pc:spChg chg="add mod">
          <ac:chgData name="Manish Sharma" userId="b799adb9ba789c8f" providerId="LiveId" clId="{85542208-0B22-4F09-B24B-D38565084939}" dt="2022-06-04T05:11:19.614" v="87"/>
          <ac:spMkLst>
            <pc:docMk/>
            <pc:sldMk cId="1054836198" sldId="361"/>
            <ac:spMk id="29" creationId="{E56D49B9-53E6-58B3-0550-D4FB3F49B22D}"/>
          </ac:spMkLst>
        </pc:spChg>
        <pc:cxnChg chg="add mod">
          <ac:chgData name="Manish Sharma" userId="b799adb9ba789c8f" providerId="LiveId" clId="{85542208-0B22-4F09-B24B-D38565084939}" dt="2022-06-04T05:09:07.107" v="80"/>
          <ac:cxnSpMkLst>
            <pc:docMk/>
            <pc:sldMk cId="1054836198" sldId="361"/>
            <ac:cxnSpMk id="5" creationId="{0925DFC8-9F71-30E5-8E63-0D6241552F3A}"/>
          </ac:cxnSpMkLst>
        </pc:cxnChg>
        <pc:cxnChg chg="add mod">
          <ac:chgData name="Manish Sharma" userId="b799adb9ba789c8f" providerId="LiveId" clId="{85542208-0B22-4F09-B24B-D38565084939}" dt="2022-06-04T05:09:35.270" v="82"/>
          <ac:cxnSpMkLst>
            <pc:docMk/>
            <pc:sldMk cId="1054836198" sldId="361"/>
            <ac:cxnSpMk id="8" creationId="{F0C52FA2-F4F5-4A0E-4BE7-2181FE64B65C}"/>
          </ac:cxnSpMkLst>
        </pc:cxnChg>
        <pc:cxnChg chg="add mod">
          <ac:chgData name="Manish Sharma" userId="b799adb9ba789c8f" providerId="LiveId" clId="{85542208-0B22-4F09-B24B-D38565084939}" dt="2022-06-04T05:09:51.099" v="83"/>
          <ac:cxnSpMkLst>
            <pc:docMk/>
            <pc:sldMk cId="1054836198" sldId="361"/>
            <ac:cxnSpMk id="11" creationId="{F1B888C7-DB1D-8253-A648-90A8D519F2A9}"/>
          </ac:cxnSpMkLst>
        </pc:cxnChg>
        <pc:cxnChg chg="add mod">
          <ac:chgData name="Manish Sharma" userId="b799adb9ba789c8f" providerId="LiveId" clId="{85542208-0B22-4F09-B24B-D38565084939}" dt="2022-06-04T05:10:23.072" v="85"/>
          <ac:cxnSpMkLst>
            <pc:docMk/>
            <pc:sldMk cId="1054836198" sldId="361"/>
            <ac:cxnSpMk id="15" creationId="{272CFAF7-F069-C0FB-2FBA-959D7492719D}"/>
          </ac:cxnSpMkLst>
        </pc:cxnChg>
        <pc:cxnChg chg="add mod">
          <ac:chgData name="Manish Sharma" userId="b799adb9ba789c8f" providerId="LiveId" clId="{85542208-0B22-4F09-B24B-D38565084939}" dt="2022-06-04T05:10:52.920" v="86"/>
          <ac:cxnSpMkLst>
            <pc:docMk/>
            <pc:sldMk cId="1054836198" sldId="361"/>
            <ac:cxnSpMk id="19" creationId="{BA450D47-509F-68FB-926A-74905F40AF46}"/>
          </ac:cxnSpMkLst>
        </pc:cxnChg>
        <pc:cxnChg chg="add mod">
          <ac:chgData name="Manish Sharma" userId="b799adb9ba789c8f" providerId="LiveId" clId="{85542208-0B22-4F09-B24B-D38565084939}" dt="2022-06-04T05:10:52.920" v="86"/>
          <ac:cxnSpMkLst>
            <pc:docMk/>
            <pc:sldMk cId="1054836198" sldId="361"/>
            <ac:cxnSpMk id="21" creationId="{DA8F6938-4055-68E8-351E-181971E4F7D1}"/>
          </ac:cxnSpMkLst>
        </pc:cxnChg>
        <pc:cxnChg chg="add mod">
          <ac:chgData name="Manish Sharma" userId="b799adb9ba789c8f" providerId="LiveId" clId="{85542208-0B22-4F09-B24B-D38565084939}" dt="2022-06-04T05:11:19.614" v="87"/>
          <ac:cxnSpMkLst>
            <pc:docMk/>
            <pc:sldMk cId="1054836198" sldId="361"/>
            <ac:cxnSpMk id="25" creationId="{E5C7B9FF-A43F-460E-65FF-CD39633440EF}"/>
          </ac:cxnSpMkLst>
        </pc:cxnChg>
        <pc:cxnChg chg="add mod">
          <ac:chgData name="Manish Sharma" userId="b799adb9ba789c8f" providerId="LiveId" clId="{85542208-0B22-4F09-B24B-D38565084939}" dt="2022-06-04T05:11:19.614" v="87"/>
          <ac:cxnSpMkLst>
            <pc:docMk/>
            <pc:sldMk cId="1054836198" sldId="361"/>
            <ac:cxnSpMk id="26" creationId="{77E7248B-2A61-1BBC-711B-4C3AD4194DF2}"/>
          </ac:cxnSpMkLst>
        </pc:cxnChg>
        <pc:cxnChg chg="add mod">
          <ac:chgData name="Manish Sharma" userId="b799adb9ba789c8f" providerId="LiveId" clId="{85542208-0B22-4F09-B24B-D38565084939}" dt="2022-06-04T05:11:19.614" v="87"/>
          <ac:cxnSpMkLst>
            <pc:docMk/>
            <pc:sldMk cId="1054836198" sldId="361"/>
            <ac:cxnSpMk id="27" creationId="{127137AD-43E9-3F75-F7E3-D2239330DD37}"/>
          </ac:cxnSpMkLst>
        </pc:cxnChg>
      </pc:sldChg>
      <pc:sldChg chg="del">
        <pc:chgData name="Manish Sharma" userId="b799adb9ba789c8f" providerId="LiveId" clId="{85542208-0B22-4F09-B24B-D38565084939}" dt="2022-06-04T03:25:15.864" v="0" actId="47"/>
        <pc:sldMkLst>
          <pc:docMk/>
          <pc:sldMk cId="3294796223" sldId="361"/>
        </pc:sldMkLst>
      </pc:sldChg>
      <pc:sldChg chg="add">
        <pc:chgData name="Manish Sharma" userId="b799adb9ba789c8f" providerId="LiveId" clId="{85542208-0B22-4F09-B24B-D38565084939}" dt="2022-06-04T05:12:04.647" v="88"/>
        <pc:sldMkLst>
          <pc:docMk/>
          <pc:sldMk cId="164437888" sldId="362"/>
        </pc:sldMkLst>
      </pc:sldChg>
      <pc:sldChg chg="add">
        <pc:chgData name="Manish Sharma" userId="b799adb9ba789c8f" providerId="LiveId" clId="{85542208-0B22-4F09-B24B-D38565084939}" dt="2022-06-04T05:27:53.084" v="90"/>
        <pc:sldMkLst>
          <pc:docMk/>
          <pc:sldMk cId="318057258" sldId="363"/>
        </pc:sldMkLst>
      </pc:sldChg>
      <pc:sldChg chg="addSp delSp modSp new mod">
        <pc:chgData name="Manish Sharma" userId="b799adb9ba789c8f" providerId="LiveId" clId="{85542208-0B22-4F09-B24B-D38565084939}" dt="2022-06-04T07:23:43.761" v="119" actId="20577"/>
        <pc:sldMkLst>
          <pc:docMk/>
          <pc:sldMk cId="1061028438" sldId="364"/>
        </pc:sldMkLst>
        <pc:spChg chg="del">
          <ac:chgData name="Manish Sharma" userId="b799adb9ba789c8f" providerId="LiveId" clId="{85542208-0B22-4F09-B24B-D38565084939}" dt="2022-06-04T07:22:18.393" v="94" actId="478"/>
          <ac:spMkLst>
            <pc:docMk/>
            <pc:sldMk cId="1061028438" sldId="364"/>
            <ac:spMk id="2" creationId="{2FFE6EAD-4A06-2EED-9661-EF17E94EB012}"/>
          </ac:spMkLst>
        </pc:spChg>
        <pc:spChg chg="del">
          <ac:chgData name="Manish Sharma" userId="b799adb9ba789c8f" providerId="LiveId" clId="{85542208-0B22-4F09-B24B-D38565084939}" dt="2022-06-04T07:22:18.393" v="94" actId="478"/>
          <ac:spMkLst>
            <pc:docMk/>
            <pc:sldMk cId="1061028438" sldId="364"/>
            <ac:spMk id="3" creationId="{97A2B271-868D-AABC-C448-445644E499EC}"/>
          </ac:spMkLst>
        </pc:spChg>
        <pc:spChg chg="add mod">
          <ac:chgData name="Manish Sharma" userId="b799adb9ba789c8f" providerId="LiveId" clId="{85542208-0B22-4F09-B24B-D38565084939}" dt="2022-06-04T07:22:22.014" v="96" actId="20577"/>
          <ac:spMkLst>
            <pc:docMk/>
            <pc:sldMk cId="1061028438" sldId="364"/>
            <ac:spMk id="4" creationId="{EB485B2D-88B6-5D7F-88F1-5F7270D0C3DB}"/>
          </ac:spMkLst>
        </pc:spChg>
        <pc:spChg chg="add mod">
          <ac:chgData name="Manish Sharma" userId="b799adb9ba789c8f" providerId="LiveId" clId="{85542208-0B22-4F09-B24B-D38565084939}" dt="2022-06-04T07:22:44.408" v="101" actId="6549"/>
          <ac:spMkLst>
            <pc:docMk/>
            <pc:sldMk cId="1061028438" sldId="364"/>
            <ac:spMk id="5" creationId="{841472B5-7CC1-2A61-55F0-FF4FA98D62A9}"/>
          </ac:spMkLst>
        </pc:spChg>
        <pc:spChg chg="add">
          <ac:chgData name="Manish Sharma" userId="b799adb9ba789c8f" providerId="LiveId" clId="{85542208-0B22-4F09-B24B-D38565084939}" dt="2022-06-04T07:22:49.742" v="102" actId="11529"/>
          <ac:spMkLst>
            <pc:docMk/>
            <pc:sldMk cId="1061028438" sldId="364"/>
            <ac:spMk id="6" creationId="{80A19CE3-8D8F-DB2A-9A5F-20FA8287644B}"/>
          </ac:spMkLst>
        </pc:spChg>
        <pc:spChg chg="add mod">
          <ac:chgData name="Manish Sharma" userId="b799adb9ba789c8f" providerId="LiveId" clId="{85542208-0B22-4F09-B24B-D38565084939}" dt="2022-06-04T07:23:05.536" v="111" actId="20577"/>
          <ac:spMkLst>
            <pc:docMk/>
            <pc:sldMk cId="1061028438" sldId="364"/>
            <ac:spMk id="7" creationId="{F0AB51F0-9398-5CFA-2D86-840A8598EBA6}"/>
          </ac:spMkLst>
        </pc:spChg>
        <pc:spChg chg="add mod">
          <ac:chgData name="Manish Sharma" userId="b799adb9ba789c8f" providerId="LiveId" clId="{85542208-0B22-4F09-B24B-D38565084939}" dt="2022-06-04T07:23:29.536" v="115" actId="1076"/>
          <ac:spMkLst>
            <pc:docMk/>
            <pc:sldMk cId="1061028438" sldId="364"/>
            <ac:spMk id="10" creationId="{4619F2D8-4D4A-0822-998B-50196E029854}"/>
          </ac:spMkLst>
        </pc:spChg>
        <pc:spChg chg="add mod">
          <ac:chgData name="Manish Sharma" userId="b799adb9ba789c8f" providerId="LiveId" clId="{85542208-0B22-4F09-B24B-D38565084939}" dt="2022-06-04T07:23:43.761" v="119" actId="20577"/>
          <ac:spMkLst>
            <pc:docMk/>
            <pc:sldMk cId="1061028438" sldId="364"/>
            <ac:spMk id="11" creationId="{0AC5F79B-CCBF-E851-F7EB-D6C9898E2517}"/>
          </ac:spMkLst>
        </pc:spChg>
        <pc:spChg chg="add mod">
          <ac:chgData name="Manish Sharma" userId="b799adb9ba789c8f" providerId="LiveId" clId="{85542208-0B22-4F09-B24B-D38565084939}" dt="2022-06-04T07:23:37.264" v="117" actId="1076"/>
          <ac:spMkLst>
            <pc:docMk/>
            <pc:sldMk cId="1061028438" sldId="364"/>
            <ac:spMk id="12" creationId="{ED74E124-8382-ABB7-575F-FE18B6508B76}"/>
          </ac:spMkLst>
        </pc:spChg>
        <pc:cxnChg chg="add mod">
          <ac:chgData name="Manish Sharma" userId="b799adb9ba789c8f" providerId="LiveId" clId="{85542208-0B22-4F09-B24B-D38565084939}" dt="2022-06-04T07:23:18.805" v="113" actId="13822"/>
          <ac:cxnSpMkLst>
            <pc:docMk/>
            <pc:sldMk cId="1061028438" sldId="364"/>
            <ac:cxnSpMk id="9" creationId="{A3F232C0-0683-6CC2-D971-4BCF42969FBC}"/>
          </ac:cxnSpMkLst>
        </pc:cxnChg>
        <pc:cxnChg chg="add mod">
          <ac:chgData name="Manish Sharma" userId="b799adb9ba789c8f" providerId="LiveId" clId="{85542208-0B22-4F09-B24B-D38565084939}" dt="2022-06-04T07:23:40.681" v="118" actId="14100"/>
          <ac:cxnSpMkLst>
            <pc:docMk/>
            <pc:sldMk cId="1061028438" sldId="364"/>
            <ac:cxnSpMk id="13" creationId="{5BC6AC6E-C0B3-BE1E-CE57-BA516FAB4D57}"/>
          </ac:cxnSpMkLst>
        </pc:cxnChg>
      </pc:sldChg>
      <pc:sldChg chg="addSp delSp modSp new mod">
        <pc:chgData name="Manish Sharma" userId="b799adb9ba789c8f" providerId="LiveId" clId="{85542208-0B22-4F09-B24B-D38565084939}" dt="2022-06-04T09:32:39.197" v="247" actId="20577"/>
        <pc:sldMkLst>
          <pc:docMk/>
          <pc:sldMk cId="384912646" sldId="365"/>
        </pc:sldMkLst>
        <pc:spChg chg="mod">
          <ac:chgData name="Manish Sharma" userId="b799adb9ba789c8f" providerId="LiveId" clId="{85542208-0B22-4F09-B24B-D38565084939}" dt="2022-06-04T09:32:39.197" v="247" actId="20577"/>
          <ac:spMkLst>
            <pc:docMk/>
            <pc:sldMk cId="384912646" sldId="365"/>
            <ac:spMk id="2" creationId="{6FE7BD09-1079-0DA8-C371-AA6B471D7C90}"/>
          </ac:spMkLst>
        </pc:spChg>
        <pc:spChg chg="del">
          <ac:chgData name="Manish Sharma" userId="b799adb9ba789c8f" providerId="LiveId" clId="{85542208-0B22-4F09-B24B-D38565084939}" dt="2022-06-04T09:25:49.815" v="125" actId="478"/>
          <ac:spMkLst>
            <pc:docMk/>
            <pc:sldMk cId="384912646" sldId="365"/>
            <ac:spMk id="3" creationId="{5DB5778A-71D3-71CC-BC3C-C83DF26A19C0}"/>
          </ac:spMkLst>
        </pc:spChg>
        <pc:spChg chg="add mod">
          <ac:chgData name="Manish Sharma" userId="b799adb9ba789c8f" providerId="LiveId" clId="{85542208-0B22-4F09-B24B-D38565084939}" dt="2022-06-04T09:30:36.164" v="216" actId="1076"/>
          <ac:spMkLst>
            <pc:docMk/>
            <pc:sldMk cId="384912646" sldId="365"/>
            <ac:spMk id="4" creationId="{DECE4110-ACDF-0A85-6334-2220F60294E7}"/>
          </ac:spMkLst>
        </pc:spChg>
        <pc:spChg chg="add mod">
          <ac:chgData name="Manish Sharma" userId="b799adb9ba789c8f" providerId="LiveId" clId="{85542208-0B22-4F09-B24B-D38565084939}" dt="2022-06-04T09:30:36.164" v="216" actId="1076"/>
          <ac:spMkLst>
            <pc:docMk/>
            <pc:sldMk cId="384912646" sldId="365"/>
            <ac:spMk id="5" creationId="{C3EE3984-8B3D-F8B5-10F9-4CAFB194AC03}"/>
          </ac:spMkLst>
        </pc:spChg>
        <pc:spChg chg="add mod">
          <ac:chgData name="Manish Sharma" userId="b799adb9ba789c8f" providerId="LiveId" clId="{85542208-0B22-4F09-B24B-D38565084939}" dt="2022-06-04T09:30:36.164" v="216" actId="1076"/>
          <ac:spMkLst>
            <pc:docMk/>
            <pc:sldMk cId="384912646" sldId="365"/>
            <ac:spMk id="6" creationId="{0C84CE14-2E7E-7030-E128-E470348116B0}"/>
          </ac:spMkLst>
        </pc:spChg>
        <pc:spChg chg="add mod">
          <ac:chgData name="Manish Sharma" userId="b799adb9ba789c8f" providerId="LiveId" clId="{85542208-0B22-4F09-B24B-D38565084939}" dt="2022-06-04T09:30:36.164" v="216" actId="1076"/>
          <ac:spMkLst>
            <pc:docMk/>
            <pc:sldMk cId="384912646" sldId="365"/>
            <ac:spMk id="7" creationId="{FF2D26E9-083E-C2E9-1603-0437A5105CF5}"/>
          </ac:spMkLst>
        </pc:spChg>
        <pc:spChg chg="add mod">
          <ac:chgData name="Manish Sharma" userId="b799adb9ba789c8f" providerId="LiveId" clId="{85542208-0B22-4F09-B24B-D38565084939}" dt="2022-06-04T09:30:36.164" v="216" actId="1076"/>
          <ac:spMkLst>
            <pc:docMk/>
            <pc:sldMk cId="384912646" sldId="365"/>
            <ac:spMk id="8" creationId="{A594B384-9F3C-5CD0-572A-A033A8647347}"/>
          </ac:spMkLst>
        </pc:spChg>
        <pc:spChg chg="add mod">
          <ac:chgData name="Manish Sharma" userId="b799adb9ba789c8f" providerId="LiveId" clId="{85542208-0B22-4F09-B24B-D38565084939}" dt="2022-06-04T09:30:36.164" v="216" actId="1076"/>
          <ac:spMkLst>
            <pc:docMk/>
            <pc:sldMk cId="384912646" sldId="365"/>
            <ac:spMk id="9" creationId="{C2455F11-C5FE-71A2-8736-5724216213CE}"/>
          </ac:spMkLst>
        </pc:spChg>
        <pc:spChg chg="add mod">
          <ac:chgData name="Manish Sharma" userId="b799adb9ba789c8f" providerId="LiveId" clId="{85542208-0B22-4F09-B24B-D38565084939}" dt="2022-06-04T09:30:36.164" v="216" actId="1076"/>
          <ac:spMkLst>
            <pc:docMk/>
            <pc:sldMk cId="384912646" sldId="365"/>
            <ac:spMk id="10" creationId="{275A95B1-313E-8A9C-6118-08D98217E120}"/>
          </ac:spMkLst>
        </pc:spChg>
        <pc:spChg chg="add mod">
          <ac:chgData name="Manish Sharma" userId="b799adb9ba789c8f" providerId="LiveId" clId="{85542208-0B22-4F09-B24B-D38565084939}" dt="2022-06-04T09:30:36.164" v="216" actId="1076"/>
          <ac:spMkLst>
            <pc:docMk/>
            <pc:sldMk cId="384912646" sldId="365"/>
            <ac:spMk id="11" creationId="{9CFAB382-C24D-9A41-508B-9064ECE75B47}"/>
          </ac:spMkLst>
        </pc:spChg>
        <pc:spChg chg="add mod">
          <ac:chgData name="Manish Sharma" userId="b799adb9ba789c8f" providerId="LiveId" clId="{85542208-0B22-4F09-B24B-D38565084939}" dt="2022-06-04T09:30:36.164" v="216" actId="1076"/>
          <ac:spMkLst>
            <pc:docMk/>
            <pc:sldMk cId="384912646" sldId="365"/>
            <ac:spMk id="12" creationId="{045E8ED3-DB01-EDBB-BF35-8DB67AFB3F4B}"/>
          </ac:spMkLst>
        </pc:spChg>
        <pc:spChg chg="add del">
          <ac:chgData name="Manish Sharma" userId="b799adb9ba789c8f" providerId="LiveId" clId="{85542208-0B22-4F09-B24B-D38565084939}" dt="2022-06-04T09:28:01.403" v="169" actId="478"/>
          <ac:spMkLst>
            <pc:docMk/>
            <pc:sldMk cId="384912646" sldId="365"/>
            <ac:spMk id="19" creationId="{75D6B78F-595E-8D6F-1792-5C9023CA3C93}"/>
          </ac:spMkLst>
        </pc:spChg>
        <pc:spChg chg="add mod">
          <ac:chgData name="Manish Sharma" userId="b799adb9ba789c8f" providerId="LiveId" clId="{85542208-0B22-4F09-B24B-D38565084939}" dt="2022-06-04T09:30:36.164" v="216" actId="1076"/>
          <ac:spMkLst>
            <pc:docMk/>
            <pc:sldMk cId="384912646" sldId="365"/>
            <ac:spMk id="20" creationId="{E3869069-A8DE-46DE-F3DE-8C0BE127B2BC}"/>
          </ac:spMkLst>
        </pc:spChg>
        <pc:spChg chg="add mod">
          <ac:chgData name="Manish Sharma" userId="b799adb9ba789c8f" providerId="LiveId" clId="{85542208-0B22-4F09-B24B-D38565084939}" dt="2022-06-04T09:30:36.164" v="216" actId="1076"/>
          <ac:spMkLst>
            <pc:docMk/>
            <pc:sldMk cId="384912646" sldId="365"/>
            <ac:spMk id="22" creationId="{0AE0D5F5-E6DB-65C4-5869-F0955DBE376A}"/>
          </ac:spMkLst>
        </pc:spChg>
        <pc:spChg chg="add mod">
          <ac:chgData name="Manish Sharma" userId="b799adb9ba789c8f" providerId="LiveId" clId="{85542208-0B22-4F09-B24B-D38565084939}" dt="2022-06-04T09:30:36.164" v="216" actId="1076"/>
          <ac:spMkLst>
            <pc:docMk/>
            <pc:sldMk cId="384912646" sldId="365"/>
            <ac:spMk id="23" creationId="{8E26ACAA-35AC-447C-9C90-8172515A529D}"/>
          </ac:spMkLst>
        </pc:spChg>
        <pc:spChg chg="add mod">
          <ac:chgData name="Manish Sharma" userId="b799adb9ba789c8f" providerId="LiveId" clId="{85542208-0B22-4F09-B24B-D38565084939}" dt="2022-06-04T09:30:36.164" v="216" actId="1076"/>
          <ac:spMkLst>
            <pc:docMk/>
            <pc:sldMk cId="384912646" sldId="365"/>
            <ac:spMk id="24" creationId="{3590BC35-0DE2-10FF-BDF6-D1277C4D3625}"/>
          </ac:spMkLst>
        </pc:spChg>
        <pc:spChg chg="add mod">
          <ac:chgData name="Manish Sharma" userId="b799adb9ba789c8f" providerId="LiveId" clId="{85542208-0B22-4F09-B24B-D38565084939}" dt="2022-06-04T09:30:36.164" v="216" actId="1076"/>
          <ac:spMkLst>
            <pc:docMk/>
            <pc:sldMk cId="384912646" sldId="365"/>
            <ac:spMk id="25" creationId="{DC9949D1-A0C3-FCF1-0CCF-AAC8A13DAD68}"/>
          </ac:spMkLst>
        </pc:spChg>
        <pc:spChg chg="add mod">
          <ac:chgData name="Manish Sharma" userId="b799adb9ba789c8f" providerId="LiveId" clId="{85542208-0B22-4F09-B24B-D38565084939}" dt="2022-06-04T09:30:36.164" v="216" actId="1076"/>
          <ac:spMkLst>
            <pc:docMk/>
            <pc:sldMk cId="384912646" sldId="365"/>
            <ac:spMk id="26" creationId="{983D5ACF-DCAF-741F-F410-B1F9DF14F69E}"/>
          </ac:spMkLst>
        </pc:spChg>
        <pc:spChg chg="add mod">
          <ac:chgData name="Manish Sharma" userId="b799adb9ba789c8f" providerId="LiveId" clId="{85542208-0B22-4F09-B24B-D38565084939}" dt="2022-06-04T09:30:36.164" v="216" actId="1076"/>
          <ac:spMkLst>
            <pc:docMk/>
            <pc:sldMk cId="384912646" sldId="365"/>
            <ac:spMk id="27" creationId="{0B852B0A-56C3-8CAD-FE90-23D4C6C250A4}"/>
          </ac:spMkLst>
        </pc:spChg>
        <pc:spChg chg="add mod">
          <ac:chgData name="Manish Sharma" userId="b799adb9ba789c8f" providerId="LiveId" clId="{85542208-0B22-4F09-B24B-D38565084939}" dt="2022-06-04T09:30:36.164" v="216" actId="1076"/>
          <ac:spMkLst>
            <pc:docMk/>
            <pc:sldMk cId="384912646" sldId="365"/>
            <ac:spMk id="28" creationId="{D92F47CB-5DE0-A8E4-C572-427E6ECCCFEF}"/>
          </ac:spMkLst>
        </pc:spChg>
        <pc:spChg chg="add mod">
          <ac:chgData name="Manish Sharma" userId="b799adb9ba789c8f" providerId="LiveId" clId="{85542208-0B22-4F09-B24B-D38565084939}" dt="2022-06-04T09:30:36.164" v="216" actId="1076"/>
          <ac:spMkLst>
            <pc:docMk/>
            <pc:sldMk cId="384912646" sldId="365"/>
            <ac:spMk id="29" creationId="{1E7DA03B-0A65-AB25-8853-A16FB523C95B}"/>
          </ac:spMkLst>
        </pc:spChg>
        <pc:spChg chg="add del mod">
          <ac:chgData name="Manish Sharma" userId="b799adb9ba789c8f" providerId="LiveId" clId="{85542208-0B22-4F09-B24B-D38565084939}" dt="2022-06-04T09:30:46.242" v="219" actId="478"/>
          <ac:spMkLst>
            <pc:docMk/>
            <pc:sldMk cId="384912646" sldId="365"/>
            <ac:spMk id="34" creationId="{7FFF5514-0CC1-A1FF-46D7-79A82D2F8734}"/>
          </ac:spMkLst>
        </pc:spChg>
        <pc:spChg chg="add mod">
          <ac:chgData name="Manish Sharma" userId="b799adb9ba789c8f" providerId="LiveId" clId="{85542208-0B22-4F09-B24B-D38565084939}" dt="2022-06-04T09:30:41.317" v="218" actId="1076"/>
          <ac:spMkLst>
            <pc:docMk/>
            <pc:sldMk cId="384912646" sldId="365"/>
            <ac:spMk id="35" creationId="{1A0C00F2-7208-2569-6401-C6EC9B5BE2D3}"/>
          </ac:spMkLst>
        </pc:spChg>
        <pc:spChg chg="add mod">
          <ac:chgData name="Manish Sharma" userId="b799adb9ba789c8f" providerId="LiveId" clId="{85542208-0B22-4F09-B24B-D38565084939}" dt="2022-06-04T09:30:41.317" v="218" actId="1076"/>
          <ac:spMkLst>
            <pc:docMk/>
            <pc:sldMk cId="384912646" sldId="365"/>
            <ac:spMk id="36" creationId="{9DEFF2A7-D3DE-F1F0-D578-F82E0DA01EE4}"/>
          </ac:spMkLst>
        </pc:spChg>
        <pc:spChg chg="add mod">
          <ac:chgData name="Manish Sharma" userId="b799adb9ba789c8f" providerId="LiveId" clId="{85542208-0B22-4F09-B24B-D38565084939}" dt="2022-06-04T09:30:41.317" v="218" actId="1076"/>
          <ac:spMkLst>
            <pc:docMk/>
            <pc:sldMk cId="384912646" sldId="365"/>
            <ac:spMk id="37" creationId="{04CA5013-C5AD-5844-85CB-0D47824A961E}"/>
          </ac:spMkLst>
        </pc:spChg>
        <pc:spChg chg="add mod">
          <ac:chgData name="Manish Sharma" userId="b799adb9ba789c8f" providerId="LiveId" clId="{85542208-0B22-4F09-B24B-D38565084939}" dt="2022-06-04T09:30:41.317" v="218" actId="1076"/>
          <ac:spMkLst>
            <pc:docMk/>
            <pc:sldMk cId="384912646" sldId="365"/>
            <ac:spMk id="38" creationId="{9E420965-9A9B-C4B9-31E5-77C952416D7D}"/>
          </ac:spMkLst>
        </pc:spChg>
        <pc:spChg chg="add mod">
          <ac:chgData name="Manish Sharma" userId="b799adb9ba789c8f" providerId="LiveId" clId="{85542208-0B22-4F09-B24B-D38565084939}" dt="2022-06-04T09:30:41.317" v="218" actId="1076"/>
          <ac:spMkLst>
            <pc:docMk/>
            <pc:sldMk cId="384912646" sldId="365"/>
            <ac:spMk id="39" creationId="{F7684CDC-4189-9349-7CC1-FBBBD26638CE}"/>
          </ac:spMkLst>
        </pc:spChg>
        <pc:spChg chg="add mod">
          <ac:chgData name="Manish Sharma" userId="b799adb9ba789c8f" providerId="LiveId" clId="{85542208-0B22-4F09-B24B-D38565084939}" dt="2022-06-04T09:30:41.317" v="218" actId="1076"/>
          <ac:spMkLst>
            <pc:docMk/>
            <pc:sldMk cId="384912646" sldId="365"/>
            <ac:spMk id="40" creationId="{7332E42B-0A2F-7BCC-45D5-4DE7FDE5DC90}"/>
          </ac:spMkLst>
        </pc:spChg>
        <pc:spChg chg="add mod">
          <ac:chgData name="Manish Sharma" userId="b799adb9ba789c8f" providerId="LiveId" clId="{85542208-0B22-4F09-B24B-D38565084939}" dt="2022-06-04T09:30:41.317" v="218" actId="1076"/>
          <ac:spMkLst>
            <pc:docMk/>
            <pc:sldMk cId="384912646" sldId="365"/>
            <ac:spMk id="41" creationId="{CF8B7AAD-BF4E-9D1B-8859-22B4CF01CCB8}"/>
          </ac:spMkLst>
        </pc:spChg>
        <pc:spChg chg="add mod">
          <ac:chgData name="Manish Sharma" userId="b799adb9ba789c8f" providerId="LiveId" clId="{85542208-0B22-4F09-B24B-D38565084939}" dt="2022-06-04T09:30:41.317" v="218" actId="1076"/>
          <ac:spMkLst>
            <pc:docMk/>
            <pc:sldMk cId="384912646" sldId="365"/>
            <ac:spMk id="42" creationId="{6767F55E-582F-A199-A031-902C15DAA1A3}"/>
          </ac:spMkLst>
        </pc:spChg>
        <pc:spChg chg="add mod">
          <ac:chgData name="Manish Sharma" userId="b799adb9ba789c8f" providerId="LiveId" clId="{85542208-0B22-4F09-B24B-D38565084939}" dt="2022-06-04T09:32:18.853" v="232"/>
          <ac:spMkLst>
            <pc:docMk/>
            <pc:sldMk cId="384912646" sldId="365"/>
            <ac:spMk id="45" creationId="{D799403F-AFD2-E1B1-9842-2679DCED4A3E}"/>
          </ac:spMkLst>
        </pc:spChg>
        <pc:spChg chg="add mod">
          <ac:chgData name="Manish Sharma" userId="b799adb9ba789c8f" providerId="LiveId" clId="{85542208-0B22-4F09-B24B-D38565084939}" dt="2022-06-04T09:30:49.430" v="220" actId="1076"/>
          <ac:spMkLst>
            <pc:docMk/>
            <pc:sldMk cId="384912646" sldId="365"/>
            <ac:spMk id="46" creationId="{953927D6-54FD-D9C4-E806-B620A5C1DCB8}"/>
          </ac:spMkLst>
        </pc:spChg>
        <pc:cxnChg chg="add mod">
          <ac:chgData name="Manish Sharma" userId="b799adb9ba789c8f" providerId="LiveId" clId="{85542208-0B22-4F09-B24B-D38565084939}" dt="2022-06-04T09:30:36.164" v="216" actId="1076"/>
          <ac:cxnSpMkLst>
            <pc:docMk/>
            <pc:sldMk cId="384912646" sldId="365"/>
            <ac:cxnSpMk id="14" creationId="{DD362B84-3C35-00E0-6D60-54FAEC8C8CCF}"/>
          </ac:cxnSpMkLst>
        </pc:cxnChg>
        <pc:cxnChg chg="add mod">
          <ac:chgData name="Manish Sharma" userId="b799adb9ba789c8f" providerId="LiveId" clId="{85542208-0B22-4F09-B24B-D38565084939}" dt="2022-06-04T09:30:36.164" v="216" actId="1076"/>
          <ac:cxnSpMkLst>
            <pc:docMk/>
            <pc:sldMk cId="384912646" sldId="365"/>
            <ac:cxnSpMk id="16" creationId="{FA7E9355-5ED5-95ED-DC8B-778362F17191}"/>
          </ac:cxnSpMkLst>
        </pc:cxnChg>
        <pc:cxnChg chg="add mod">
          <ac:chgData name="Manish Sharma" userId="b799adb9ba789c8f" providerId="LiveId" clId="{85542208-0B22-4F09-B24B-D38565084939}" dt="2022-06-04T09:30:36.164" v="216" actId="1076"/>
          <ac:cxnSpMkLst>
            <pc:docMk/>
            <pc:sldMk cId="384912646" sldId="365"/>
            <ac:cxnSpMk id="31" creationId="{C41670A2-1CF2-0FF8-5E7D-BA5410594275}"/>
          </ac:cxnSpMkLst>
        </pc:cxnChg>
        <pc:cxnChg chg="add mod">
          <ac:chgData name="Manish Sharma" userId="b799adb9ba789c8f" providerId="LiveId" clId="{85542208-0B22-4F09-B24B-D38565084939}" dt="2022-06-04T09:30:36.164" v="216" actId="1076"/>
          <ac:cxnSpMkLst>
            <pc:docMk/>
            <pc:sldMk cId="384912646" sldId="365"/>
            <ac:cxnSpMk id="33" creationId="{FF4F982B-A3A1-56F1-B65B-40EAB8E605C6}"/>
          </ac:cxnSpMkLst>
        </pc:cxnChg>
        <pc:cxnChg chg="add mod">
          <ac:chgData name="Manish Sharma" userId="b799adb9ba789c8f" providerId="LiveId" clId="{85542208-0B22-4F09-B24B-D38565084939}" dt="2022-06-04T09:30:41.317" v="218" actId="1076"/>
          <ac:cxnSpMkLst>
            <pc:docMk/>
            <pc:sldMk cId="384912646" sldId="365"/>
            <ac:cxnSpMk id="43" creationId="{1956D04B-22DA-533D-C8F7-1A9C68598C78}"/>
          </ac:cxnSpMkLst>
        </pc:cxnChg>
        <pc:cxnChg chg="add mod">
          <ac:chgData name="Manish Sharma" userId="b799adb9ba789c8f" providerId="LiveId" clId="{85542208-0B22-4F09-B24B-D38565084939}" dt="2022-06-04T09:30:41.317" v="218" actId="1076"/>
          <ac:cxnSpMkLst>
            <pc:docMk/>
            <pc:sldMk cId="384912646" sldId="365"/>
            <ac:cxnSpMk id="44" creationId="{3ADDFC8F-16A4-D2CB-0A48-0FB099BF68E3}"/>
          </ac:cxnSpMkLst>
        </pc:cxnChg>
      </pc:sldChg>
      <pc:sldChg chg="del">
        <pc:chgData name="Manish Sharma" userId="b799adb9ba789c8f" providerId="LiveId" clId="{85542208-0B22-4F09-B24B-D38565084939}" dt="2022-06-04T03:25:15.864" v="0" actId="47"/>
        <pc:sldMkLst>
          <pc:docMk/>
          <pc:sldMk cId="1436067905" sldId="371"/>
        </pc:sldMkLst>
      </pc:sldChg>
      <pc:sldChg chg="add del">
        <pc:chgData name="Manish Sharma" userId="b799adb9ba789c8f" providerId="LiveId" clId="{85542208-0B22-4F09-B24B-D38565084939}" dt="2022-06-05T07:41:17.655" v="288"/>
        <pc:sldMkLst>
          <pc:docMk/>
          <pc:sldMk cId="3178330498" sldId="372"/>
        </pc:sldMkLst>
      </pc:sldChg>
      <pc:sldChg chg="add del">
        <pc:chgData name="Manish Sharma" userId="b799adb9ba789c8f" providerId="LiveId" clId="{85542208-0B22-4F09-B24B-D38565084939}" dt="2022-06-05T09:03:17.134" v="302"/>
        <pc:sldMkLst>
          <pc:docMk/>
          <pc:sldMk cId="2747173488" sldId="408"/>
        </pc:sldMkLst>
      </pc:sldChg>
      <pc:sldChg chg="add del">
        <pc:chgData name="Manish Sharma" userId="b799adb9ba789c8f" providerId="LiveId" clId="{85542208-0B22-4F09-B24B-D38565084939}" dt="2022-06-05T09:03:17.134" v="302"/>
        <pc:sldMkLst>
          <pc:docMk/>
          <pc:sldMk cId="956484382" sldId="410"/>
        </pc:sldMkLst>
      </pc:sldChg>
      <pc:sldChg chg="add del">
        <pc:chgData name="Manish Sharma" userId="b799adb9ba789c8f" providerId="LiveId" clId="{85542208-0B22-4F09-B24B-D38565084939}" dt="2022-06-05T10:21:03.915" v="305"/>
        <pc:sldMkLst>
          <pc:docMk/>
          <pc:sldMk cId="1257482258" sldId="413"/>
        </pc:sldMkLst>
      </pc:sldChg>
      <pc:sldChg chg="add del">
        <pc:chgData name="Manish Sharma" userId="b799adb9ba789c8f" providerId="LiveId" clId="{85542208-0B22-4F09-B24B-D38565084939}" dt="2022-06-05T06:56:43.447" v="287"/>
        <pc:sldMkLst>
          <pc:docMk/>
          <pc:sldMk cId="653593098" sldId="414"/>
        </pc:sldMkLst>
      </pc:sldChg>
      <pc:sldChg chg="add del">
        <pc:chgData name="Manish Sharma" userId="b799adb9ba789c8f" providerId="LiveId" clId="{85542208-0B22-4F09-B24B-D38565084939}" dt="2022-06-05T06:56:43.447" v="287"/>
        <pc:sldMkLst>
          <pc:docMk/>
          <pc:sldMk cId="2092420744" sldId="415"/>
        </pc:sldMkLst>
      </pc:sldChg>
      <pc:sldChg chg="add del">
        <pc:chgData name="Manish Sharma" userId="b799adb9ba789c8f" providerId="LiveId" clId="{85542208-0B22-4F09-B24B-D38565084939}" dt="2022-06-05T06:56:43.447" v="287"/>
        <pc:sldMkLst>
          <pc:docMk/>
          <pc:sldMk cId="659409853" sldId="416"/>
        </pc:sldMkLst>
      </pc:sldChg>
      <pc:sldChg chg="add del">
        <pc:chgData name="Manish Sharma" userId="b799adb9ba789c8f" providerId="LiveId" clId="{85542208-0B22-4F09-B24B-D38565084939}" dt="2022-06-05T07:41:17.655" v="288"/>
        <pc:sldMkLst>
          <pc:docMk/>
          <pc:sldMk cId="3598278816" sldId="418"/>
        </pc:sldMkLst>
      </pc:sldChg>
      <pc:sldChg chg="add del">
        <pc:chgData name="Manish Sharma" userId="b799adb9ba789c8f" providerId="LiveId" clId="{85542208-0B22-4F09-B24B-D38565084939}" dt="2022-06-05T09:03:17.134" v="302"/>
        <pc:sldMkLst>
          <pc:docMk/>
          <pc:sldMk cId="4275185108" sldId="420"/>
        </pc:sldMkLst>
      </pc:sldChg>
      <pc:sldChg chg="add del">
        <pc:chgData name="Manish Sharma" userId="b799adb9ba789c8f" providerId="LiveId" clId="{85542208-0B22-4F09-B24B-D38565084939}" dt="2022-06-05T09:03:17.134" v="302"/>
        <pc:sldMkLst>
          <pc:docMk/>
          <pc:sldMk cId="107821572" sldId="421"/>
        </pc:sldMkLst>
      </pc:sldChg>
      <pc:sldChg chg="add del">
        <pc:chgData name="Manish Sharma" userId="b799adb9ba789c8f" providerId="LiveId" clId="{85542208-0B22-4F09-B24B-D38565084939}" dt="2022-06-05T11:25:52.040" v="559"/>
        <pc:sldMkLst>
          <pc:docMk/>
          <pc:sldMk cId="733118567" sldId="423"/>
        </pc:sldMkLst>
      </pc:sldChg>
      <pc:sldChg chg="add del">
        <pc:chgData name="Manish Sharma" userId="b799adb9ba789c8f" providerId="LiveId" clId="{85542208-0B22-4F09-B24B-D38565084939}" dt="2022-06-04T10:44:49.564" v="251"/>
        <pc:sldMkLst>
          <pc:docMk/>
          <pc:sldMk cId="1262168993" sldId="425"/>
        </pc:sldMkLst>
      </pc:sldChg>
      <pc:sldChg chg="add del">
        <pc:chgData name="Manish Sharma" userId="b799adb9ba789c8f" providerId="LiveId" clId="{85542208-0B22-4F09-B24B-D38565084939}" dt="2022-06-04T11:41:46.561" v="252"/>
        <pc:sldMkLst>
          <pc:docMk/>
          <pc:sldMk cId="2259310618" sldId="426"/>
        </pc:sldMkLst>
      </pc:sldChg>
      <pc:sldChg chg="del">
        <pc:chgData name="Manish Sharma" userId="b799adb9ba789c8f" providerId="LiveId" clId="{85542208-0B22-4F09-B24B-D38565084939}" dt="2022-06-04T03:25:15.864" v="0" actId="47"/>
        <pc:sldMkLst>
          <pc:docMk/>
          <pc:sldMk cId="1415653730" sldId="427"/>
        </pc:sldMkLst>
      </pc:sldChg>
      <pc:sldChg chg="add">
        <pc:chgData name="Manish Sharma" userId="b799adb9ba789c8f" providerId="LiveId" clId="{85542208-0B22-4F09-B24B-D38565084939}" dt="2022-06-05T05:42:50.266" v="255"/>
        <pc:sldMkLst>
          <pc:docMk/>
          <pc:sldMk cId="1617090137" sldId="427"/>
        </pc:sldMkLst>
      </pc:sldChg>
      <pc:sldChg chg="add">
        <pc:chgData name="Manish Sharma" userId="b799adb9ba789c8f" providerId="LiveId" clId="{85542208-0B22-4F09-B24B-D38565084939}" dt="2022-06-05T05:42:50.266" v="255"/>
        <pc:sldMkLst>
          <pc:docMk/>
          <pc:sldMk cId="3294796223" sldId="428"/>
        </pc:sldMkLst>
      </pc:sldChg>
      <pc:sldChg chg="del">
        <pc:chgData name="Manish Sharma" userId="b799adb9ba789c8f" providerId="LiveId" clId="{85542208-0B22-4F09-B24B-D38565084939}" dt="2022-06-04T03:25:15.864" v="0" actId="47"/>
        <pc:sldMkLst>
          <pc:docMk/>
          <pc:sldMk cId="3865411926" sldId="428"/>
        </pc:sldMkLst>
      </pc:sldChg>
      <pc:sldChg chg="addSp delSp modSp new mod">
        <pc:chgData name="Manish Sharma" userId="b799adb9ba789c8f" providerId="LiveId" clId="{85542208-0B22-4F09-B24B-D38565084939}" dt="2022-06-05T05:48:04.351" v="278" actId="22"/>
        <pc:sldMkLst>
          <pc:docMk/>
          <pc:sldMk cId="2548315605" sldId="429"/>
        </pc:sldMkLst>
        <pc:spChg chg="del">
          <ac:chgData name="Manish Sharma" userId="b799adb9ba789c8f" providerId="LiveId" clId="{85542208-0B22-4F09-B24B-D38565084939}" dt="2022-06-05T05:43:10.018" v="257" actId="478"/>
          <ac:spMkLst>
            <pc:docMk/>
            <pc:sldMk cId="2548315605" sldId="429"/>
            <ac:spMk id="2" creationId="{399C3D74-0E12-B3F7-9829-BFADFE1E2543}"/>
          </ac:spMkLst>
        </pc:spChg>
        <pc:spChg chg="del">
          <ac:chgData name="Manish Sharma" userId="b799adb9ba789c8f" providerId="LiveId" clId="{85542208-0B22-4F09-B24B-D38565084939}" dt="2022-06-05T05:43:10.018" v="257" actId="478"/>
          <ac:spMkLst>
            <pc:docMk/>
            <pc:sldMk cId="2548315605" sldId="429"/>
            <ac:spMk id="3" creationId="{9F439667-F03E-2D1B-A060-16F6A7AB2DF3}"/>
          </ac:spMkLst>
        </pc:spChg>
        <pc:spChg chg="add mod">
          <ac:chgData name="Manish Sharma" userId="b799adb9ba789c8f" providerId="LiveId" clId="{85542208-0B22-4F09-B24B-D38565084939}" dt="2022-06-05T05:43:11.712" v="258"/>
          <ac:spMkLst>
            <pc:docMk/>
            <pc:sldMk cId="2548315605" sldId="429"/>
            <ac:spMk id="4" creationId="{7D1D412F-0004-6969-5395-09D85F129FA7}"/>
          </ac:spMkLst>
        </pc:spChg>
        <pc:spChg chg="add del mod">
          <ac:chgData name="Manish Sharma" userId="b799adb9ba789c8f" providerId="LiveId" clId="{85542208-0B22-4F09-B24B-D38565084939}" dt="2022-06-05T05:43:25.902" v="260" actId="478"/>
          <ac:spMkLst>
            <pc:docMk/>
            <pc:sldMk cId="2548315605" sldId="429"/>
            <ac:spMk id="5" creationId="{32AAE785-B2A3-CEE8-4298-9CB95B00C129}"/>
          </ac:spMkLst>
        </pc:spChg>
        <pc:spChg chg="add mod">
          <ac:chgData name="Manish Sharma" userId="b799adb9ba789c8f" providerId="LiveId" clId="{85542208-0B22-4F09-B24B-D38565084939}" dt="2022-06-05T05:43:35.274" v="265" actId="20577"/>
          <ac:spMkLst>
            <pc:docMk/>
            <pc:sldMk cId="2548315605" sldId="429"/>
            <ac:spMk id="6" creationId="{EC52D9C3-E0FE-57F1-4CB0-20FE3E575386}"/>
          </ac:spMkLst>
        </pc:spChg>
        <pc:spChg chg="add mod">
          <ac:chgData name="Manish Sharma" userId="b799adb9ba789c8f" providerId="LiveId" clId="{85542208-0B22-4F09-B24B-D38565084939}" dt="2022-06-05T05:43:57.691" v="276" actId="20577"/>
          <ac:spMkLst>
            <pc:docMk/>
            <pc:sldMk cId="2548315605" sldId="429"/>
            <ac:spMk id="9" creationId="{71A09049-D749-9B83-5979-1742094320D9}"/>
          </ac:spMkLst>
        </pc:spChg>
        <pc:spChg chg="add del">
          <ac:chgData name="Manish Sharma" userId="b799adb9ba789c8f" providerId="LiveId" clId="{85542208-0B22-4F09-B24B-D38565084939}" dt="2022-06-05T05:48:04.351" v="278" actId="22"/>
          <ac:spMkLst>
            <pc:docMk/>
            <pc:sldMk cId="2548315605" sldId="429"/>
            <ac:spMk id="11" creationId="{962B4155-DB9C-A613-36E9-E251DED26954}"/>
          </ac:spMkLst>
        </pc:spChg>
        <pc:cxnChg chg="add">
          <ac:chgData name="Manish Sharma" userId="b799adb9ba789c8f" providerId="LiveId" clId="{85542208-0B22-4F09-B24B-D38565084939}" dt="2022-06-05T05:43:45.808" v="266" actId="11529"/>
          <ac:cxnSpMkLst>
            <pc:docMk/>
            <pc:sldMk cId="2548315605" sldId="429"/>
            <ac:cxnSpMk id="8" creationId="{BEDB9E66-2296-57A8-F141-2380DC56CEA9}"/>
          </ac:cxnSpMkLst>
        </pc:cxnChg>
      </pc:sldChg>
      <pc:sldChg chg="del">
        <pc:chgData name="Manish Sharma" userId="b799adb9ba789c8f" providerId="LiveId" clId="{85542208-0B22-4F09-B24B-D38565084939}" dt="2022-06-04T03:25:15.864" v="0" actId="47"/>
        <pc:sldMkLst>
          <pc:docMk/>
          <pc:sldMk cId="3240895128" sldId="429"/>
        </pc:sldMkLst>
      </pc:sldChg>
      <pc:sldChg chg="addSp delSp modSp add mod">
        <pc:chgData name="Manish Sharma" userId="b799adb9ba789c8f" providerId="LiveId" clId="{85542208-0B22-4F09-B24B-D38565084939}" dt="2022-06-05T05:50:15.406" v="282"/>
        <pc:sldMkLst>
          <pc:docMk/>
          <pc:sldMk cId="3025542350" sldId="430"/>
        </pc:sldMkLst>
        <pc:spChg chg="del">
          <ac:chgData name="Manish Sharma" userId="b799adb9ba789c8f" providerId="LiveId" clId="{85542208-0B22-4F09-B24B-D38565084939}" dt="2022-06-05T05:48:10.455" v="280" actId="478"/>
          <ac:spMkLst>
            <pc:docMk/>
            <pc:sldMk cId="3025542350" sldId="430"/>
            <ac:spMk id="6" creationId="{EC52D9C3-E0FE-57F1-4CB0-20FE3E575386}"/>
          </ac:spMkLst>
        </pc:spChg>
        <pc:spChg chg="add mod">
          <ac:chgData name="Manish Sharma" userId="b799adb9ba789c8f" providerId="LiveId" clId="{85542208-0B22-4F09-B24B-D38565084939}" dt="2022-06-05T05:48:15.143" v="281"/>
          <ac:spMkLst>
            <pc:docMk/>
            <pc:sldMk cId="3025542350" sldId="430"/>
            <ac:spMk id="7" creationId="{E29C7064-7C34-D2FD-4914-D2133DD74217}"/>
          </ac:spMkLst>
        </pc:spChg>
        <pc:spChg chg="del">
          <ac:chgData name="Manish Sharma" userId="b799adb9ba789c8f" providerId="LiveId" clId="{85542208-0B22-4F09-B24B-D38565084939}" dt="2022-06-05T05:48:10.455" v="280" actId="478"/>
          <ac:spMkLst>
            <pc:docMk/>
            <pc:sldMk cId="3025542350" sldId="430"/>
            <ac:spMk id="9" creationId="{71A09049-D749-9B83-5979-1742094320D9}"/>
          </ac:spMkLst>
        </pc:spChg>
        <pc:spChg chg="add mod">
          <ac:chgData name="Manish Sharma" userId="b799adb9ba789c8f" providerId="LiveId" clId="{85542208-0B22-4F09-B24B-D38565084939}" dt="2022-06-05T05:48:15.143" v="281"/>
          <ac:spMkLst>
            <pc:docMk/>
            <pc:sldMk cId="3025542350" sldId="430"/>
            <ac:spMk id="11" creationId="{EC0FFE39-8251-6333-E812-6933A37D2D6A}"/>
          </ac:spMkLst>
        </pc:spChg>
        <pc:spChg chg="add mod">
          <ac:chgData name="Manish Sharma" userId="b799adb9ba789c8f" providerId="LiveId" clId="{85542208-0B22-4F09-B24B-D38565084939}" dt="2022-06-05T05:50:15.406" v="282"/>
          <ac:spMkLst>
            <pc:docMk/>
            <pc:sldMk cId="3025542350" sldId="430"/>
            <ac:spMk id="12" creationId="{1FBCFD75-24CA-D7E3-C63E-D69B8589090C}"/>
          </ac:spMkLst>
        </pc:spChg>
        <pc:spChg chg="add mod">
          <ac:chgData name="Manish Sharma" userId="b799adb9ba789c8f" providerId="LiveId" clId="{85542208-0B22-4F09-B24B-D38565084939}" dt="2022-06-05T05:50:15.406" v="282"/>
          <ac:spMkLst>
            <pc:docMk/>
            <pc:sldMk cId="3025542350" sldId="430"/>
            <ac:spMk id="14" creationId="{4D43FE44-53BF-4423-8739-A862E9D2A8A2}"/>
          </ac:spMkLst>
        </pc:spChg>
        <pc:cxnChg chg="del mod">
          <ac:chgData name="Manish Sharma" userId="b799adb9ba789c8f" providerId="LiveId" clId="{85542208-0B22-4F09-B24B-D38565084939}" dt="2022-06-05T05:48:10.455" v="280" actId="478"/>
          <ac:cxnSpMkLst>
            <pc:docMk/>
            <pc:sldMk cId="3025542350" sldId="430"/>
            <ac:cxnSpMk id="8" creationId="{BEDB9E66-2296-57A8-F141-2380DC56CEA9}"/>
          </ac:cxnSpMkLst>
        </pc:cxnChg>
        <pc:cxnChg chg="add mod">
          <ac:chgData name="Manish Sharma" userId="b799adb9ba789c8f" providerId="LiveId" clId="{85542208-0B22-4F09-B24B-D38565084939}" dt="2022-06-05T05:48:15.143" v="281"/>
          <ac:cxnSpMkLst>
            <pc:docMk/>
            <pc:sldMk cId="3025542350" sldId="430"/>
            <ac:cxnSpMk id="10" creationId="{92517876-313A-0C3C-7271-49C94B8694A3}"/>
          </ac:cxnSpMkLst>
        </pc:cxnChg>
        <pc:cxnChg chg="add mod">
          <ac:chgData name="Manish Sharma" userId="b799adb9ba789c8f" providerId="LiveId" clId="{85542208-0B22-4F09-B24B-D38565084939}" dt="2022-06-05T05:50:15.406" v="282"/>
          <ac:cxnSpMkLst>
            <pc:docMk/>
            <pc:sldMk cId="3025542350" sldId="430"/>
            <ac:cxnSpMk id="13" creationId="{C6613D71-DB74-9A4B-0658-B09D0DFFDECA}"/>
          </ac:cxnSpMkLst>
        </pc:cxnChg>
      </pc:sldChg>
      <pc:sldChg chg="del">
        <pc:chgData name="Manish Sharma" userId="b799adb9ba789c8f" providerId="LiveId" clId="{85542208-0B22-4F09-B24B-D38565084939}" dt="2022-06-04T03:25:15.864" v="0" actId="47"/>
        <pc:sldMkLst>
          <pc:docMk/>
          <pc:sldMk cId="3826694408" sldId="430"/>
        </pc:sldMkLst>
      </pc:sldChg>
      <pc:sldChg chg="del">
        <pc:chgData name="Manish Sharma" userId="b799adb9ba789c8f" providerId="LiveId" clId="{85542208-0B22-4F09-B24B-D38565084939}" dt="2022-06-04T03:25:15.864" v="0" actId="47"/>
        <pc:sldMkLst>
          <pc:docMk/>
          <pc:sldMk cId="860196464" sldId="431"/>
        </pc:sldMkLst>
      </pc:sldChg>
      <pc:sldChg chg="addSp delSp modSp new mod">
        <pc:chgData name="Manish Sharma" userId="b799adb9ba789c8f" providerId="LiveId" clId="{85542208-0B22-4F09-B24B-D38565084939}" dt="2022-06-05T05:55:45.613" v="286"/>
        <pc:sldMkLst>
          <pc:docMk/>
          <pc:sldMk cId="1821816965" sldId="431"/>
        </pc:sldMkLst>
        <pc:spChg chg="del">
          <ac:chgData name="Manish Sharma" userId="b799adb9ba789c8f" providerId="LiveId" clId="{85542208-0B22-4F09-B24B-D38565084939}" dt="2022-06-05T05:53:22.522" v="284" actId="478"/>
          <ac:spMkLst>
            <pc:docMk/>
            <pc:sldMk cId="1821816965" sldId="431"/>
            <ac:spMk id="2" creationId="{42DB9E8B-45F2-BC2B-A726-9EE024F2E74D}"/>
          </ac:spMkLst>
        </pc:spChg>
        <pc:spChg chg="del">
          <ac:chgData name="Manish Sharma" userId="b799adb9ba789c8f" providerId="LiveId" clId="{85542208-0B22-4F09-B24B-D38565084939}" dt="2022-06-05T05:53:22.522" v="284" actId="478"/>
          <ac:spMkLst>
            <pc:docMk/>
            <pc:sldMk cId="1821816965" sldId="431"/>
            <ac:spMk id="3" creationId="{5D3CAA20-9E49-A207-2043-2E69F6D50593}"/>
          </ac:spMkLst>
        </pc:spChg>
        <pc:spChg chg="mod">
          <ac:chgData name="Manish Sharma" userId="b799adb9ba789c8f" providerId="LiveId" clId="{85542208-0B22-4F09-B24B-D38565084939}" dt="2022-06-05T05:53:22.931" v="285"/>
          <ac:spMkLst>
            <pc:docMk/>
            <pc:sldMk cId="1821816965" sldId="431"/>
            <ac:spMk id="5" creationId="{6040A73C-A4B8-EE51-6A3E-537C266646FF}"/>
          </ac:spMkLst>
        </pc:spChg>
        <pc:spChg chg="mod">
          <ac:chgData name="Manish Sharma" userId="b799adb9ba789c8f" providerId="LiveId" clId="{85542208-0B22-4F09-B24B-D38565084939}" dt="2022-06-05T05:53:22.931" v="285"/>
          <ac:spMkLst>
            <pc:docMk/>
            <pc:sldMk cId="1821816965" sldId="431"/>
            <ac:spMk id="6" creationId="{7FD6C5F2-5278-911A-245D-CA6A24C3E944}"/>
          </ac:spMkLst>
        </pc:spChg>
        <pc:spChg chg="mod">
          <ac:chgData name="Manish Sharma" userId="b799adb9ba789c8f" providerId="LiveId" clId="{85542208-0B22-4F09-B24B-D38565084939}" dt="2022-06-05T05:53:22.931" v="285"/>
          <ac:spMkLst>
            <pc:docMk/>
            <pc:sldMk cId="1821816965" sldId="431"/>
            <ac:spMk id="8" creationId="{927B8EB0-488F-C586-F965-FF7B71A47F72}"/>
          </ac:spMkLst>
        </pc:spChg>
        <pc:spChg chg="mod">
          <ac:chgData name="Manish Sharma" userId="b799adb9ba789c8f" providerId="LiveId" clId="{85542208-0B22-4F09-B24B-D38565084939}" dt="2022-06-05T05:53:22.931" v="285"/>
          <ac:spMkLst>
            <pc:docMk/>
            <pc:sldMk cId="1821816965" sldId="431"/>
            <ac:spMk id="10" creationId="{FF982385-7FEA-0349-2280-816299F05218}"/>
          </ac:spMkLst>
        </pc:spChg>
        <pc:spChg chg="mod">
          <ac:chgData name="Manish Sharma" userId="b799adb9ba789c8f" providerId="LiveId" clId="{85542208-0B22-4F09-B24B-D38565084939}" dt="2022-06-05T05:53:22.931" v="285"/>
          <ac:spMkLst>
            <pc:docMk/>
            <pc:sldMk cId="1821816965" sldId="431"/>
            <ac:spMk id="11" creationId="{9D5F0010-13C3-6886-E7DB-8C2C06583553}"/>
          </ac:spMkLst>
        </pc:spChg>
        <pc:spChg chg="mod">
          <ac:chgData name="Manish Sharma" userId="b799adb9ba789c8f" providerId="LiveId" clId="{85542208-0B22-4F09-B24B-D38565084939}" dt="2022-06-05T05:55:45.613" v="286"/>
          <ac:spMkLst>
            <pc:docMk/>
            <pc:sldMk cId="1821816965" sldId="431"/>
            <ac:spMk id="13" creationId="{2DF592DC-094C-E130-E96A-A546E3EE56F2}"/>
          </ac:spMkLst>
        </pc:spChg>
        <pc:spChg chg="mod">
          <ac:chgData name="Manish Sharma" userId="b799adb9ba789c8f" providerId="LiveId" clId="{85542208-0B22-4F09-B24B-D38565084939}" dt="2022-06-05T05:55:45.613" v="286"/>
          <ac:spMkLst>
            <pc:docMk/>
            <pc:sldMk cId="1821816965" sldId="431"/>
            <ac:spMk id="14" creationId="{A8D781F5-ABAC-F3F1-576B-874D42222E51}"/>
          </ac:spMkLst>
        </pc:spChg>
        <pc:spChg chg="mod">
          <ac:chgData name="Manish Sharma" userId="b799adb9ba789c8f" providerId="LiveId" clId="{85542208-0B22-4F09-B24B-D38565084939}" dt="2022-06-05T05:55:45.613" v="286"/>
          <ac:spMkLst>
            <pc:docMk/>
            <pc:sldMk cId="1821816965" sldId="431"/>
            <ac:spMk id="16" creationId="{F0879184-A205-DC82-C740-7C8E0E694199}"/>
          </ac:spMkLst>
        </pc:spChg>
        <pc:spChg chg="mod">
          <ac:chgData name="Manish Sharma" userId="b799adb9ba789c8f" providerId="LiveId" clId="{85542208-0B22-4F09-B24B-D38565084939}" dt="2022-06-05T05:55:45.613" v="286"/>
          <ac:spMkLst>
            <pc:docMk/>
            <pc:sldMk cId="1821816965" sldId="431"/>
            <ac:spMk id="18" creationId="{EC8FDAD2-CD4C-D400-5A70-D2ADED249340}"/>
          </ac:spMkLst>
        </pc:spChg>
        <pc:spChg chg="mod">
          <ac:chgData name="Manish Sharma" userId="b799adb9ba789c8f" providerId="LiveId" clId="{85542208-0B22-4F09-B24B-D38565084939}" dt="2022-06-05T05:55:45.613" v="286"/>
          <ac:spMkLst>
            <pc:docMk/>
            <pc:sldMk cId="1821816965" sldId="431"/>
            <ac:spMk id="19" creationId="{4DB4FEB0-7E48-87EC-77C8-6AD6A52318C2}"/>
          </ac:spMkLst>
        </pc:spChg>
        <pc:spChg chg="mod">
          <ac:chgData name="Manish Sharma" userId="b799adb9ba789c8f" providerId="LiveId" clId="{85542208-0B22-4F09-B24B-D38565084939}" dt="2022-06-05T05:55:45.613" v="286"/>
          <ac:spMkLst>
            <pc:docMk/>
            <pc:sldMk cId="1821816965" sldId="431"/>
            <ac:spMk id="20" creationId="{C12C3223-0C64-1847-7173-AA3671E360AF}"/>
          </ac:spMkLst>
        </pc:spChg>
        <pc:grpChg chg="add mod">
          <ac:chgData name="Manish Sharma" userId="b799adb9ba789c8f" providerId="LiveId" clId="{85542208-0B22-4F09-B24B-D38565084939}" dt="2022-06-05T05:53:22.931" v="285"/>
          <ac:grpSpMkLst>
            <pc:docMk/>
            <pc:sldMk cId="1821816965" sldId="431"/>
            <ac:grpSpMk id="4" creationId="{CB149265-B668-AD14-DE6C-8D158705D6D0}"/>
          </ac:grpSpMkLst>
        </pc:grpChg>
        <pc:grpChg chg="add mod">
          <ac:chgData name="Manish Sharma" userId="b799adb9ba789c8f" providerId="LiveId" clId="{85542208-0B22-4F09-B24B-D38565084939}" dt="2022-06-05T05:55:45.613" v="286"/>
          <ac:grpSpMkLst>
            <pc:docMk/>
            <pc:sldMk cId="1821816965" sldId="431"/>
            <ac:grpSpMk id="12" creationId="{79E9314B-77B2-E90C-56BD-25EEBFC16D03}"/>
          </ac:grpSpMkLst>
        </pc:grpChg>
        <pc:cxnChg chg="mod">
          <ac:chgData name="Manish Sharma" userId="b799adb9ba789c8f" providerId="LiveId" clId="{85542208-0B22-4F09-B24B-D38565084939}" dt="2022-06-05T05:53:22.931" v="285"/>
          <ac:cxnSpMkLst>
            <pc:docMk/>
            <pc:sldMk cId="1821816965" sldId="431"/>
            <ac:cxnSpMk id="7" creationId="{9CDA259A-FCB7-BB5E-CD5C-6499500D7953}"/>
          </ac:cxnSpMkLst>
        </pc:cxnChg>
        <pc:cxnChg chg="mod">
          <ac:chgData name="Manish Sharma" userId="b799adb9ba789c8f" providerId="LiveId" clId="{85542208-0B22-4F09-B24B-D38565084939}" dt="2022-06-05T05:53:22.931" v="285"/>
          <ac:cxnSpMkLst>
            <pc:docMk/>
            <pc:sldMk cId="1821816965" sldId="431"/>
            <ac:cxnSpMk id="9" creationId="{44ADABA2-4C64-473A-5BD6-7BD89B3C42E5}"/>
          </ac:cxnSpMkLst>
        </pc:cxnChg>
        <pc:cxnChg chg="mod">
          <ac:chgData name="Manish Sharma" userId="b799adb9ba789c8f" providerId="LiveId" clId="{85542208-0B22-4F09-B24B-D38565084939}" dt="2022-06-05T05:55:45.613" v="286"/>
          <ac:cxnSpMkLst>
            <pc:docMk/>
            <pc:sldMk cId="1821816965" sldId="431"/>
            <ac:cxnSpMk id="15" creationId="{C97686E0-F01D-61CC-B1BC-D19AE6D005B2}"/>
          </ac:cxnSpMkLst>
        </pc:cxnChg>
        <pc:cxnChg chg="mod">
          <ac:chgData name="Manish Sharma" userId="b799adb9ba789c8f" providerId="LiveId" clId="{85542208-0B22-4F09-B24B-D38565084939}" dt="2022-06-05T05:55:45.613" v="286"/>
          <ac:cxnSpMkLst>
            <pc:docMk/>
            <pc:sldMk cId="1821816965" sldId="431"/>
            <ac:cxnSpMk id="17" creationId="{F99096F3-B519-125E-63E5-FE4F85712B04}"/>
          </ac:cxnSpMkLst>
        </pc:cxnChg>
      </pc:sldChg>
      <pc:sldChg chg="del">
        <pc:chgData name="Manish Sharma" userId="b799adb9ba789c8f" providerId="LiveId" clId="{85542208-0B22-4F09-B24B-D38565084939}" dt="2022-06-04T03:25:15.864" v="0" actId="47"/>
        <pc:sldMkLst>
          <pc:docMk/>
          <pc:sldMk cId="2618246845" sldId="432"/>
        </pc:sldMkLst>
      </pc:sldChg>
      <pc:sldChg chg="addSp delSp modSp add mod">
        <pc:chgData name="Manish Sharma" userId="b799adb9ba789c8f" providerId="LiveId" clId="{85542208-0B22-4F09-B24B-D38565084939}" dt="2022-06-05T07:47:22.654" v="301"/>
        <pc:sldMkLst>
          <pc:docMk/>
          <pc:sldMk cId="3760871201" sldId="432"/>
        </pc:sldMkLst>
        <pc:spChg chg="del">
          <ac:chgData name="Manish Sharma" userId="b799adb9ba789c8f" providerId="LiveId" clId="{85542208-0B22-4F09-B24B-D38565084939}" dt="2022-06-05T07:46:37.595" v="299" actId="478"/>
          <ac:spMkLst>
            <pc:docMk/>
            <pc:sldMk cId="3760871201" sldId="432"/>
            <ac:spMk id="2" creationId="{28E43482-787D-1528-9265-AB482FF699C5}"/>
          </ac:spMkLst>
        </pc:spChg>
        <pc:spChg chg="del mod">
          <ac:chgData name="Manish Sharma" userId="b799adb9ba789c8f" providerId="LiveId" clId="{85542208-0B22-4F09-B24B-D38565084939}" dt="2022-06-05T07:46:37.595" v="299" actId="478"/>
          <ac:spMkLst>
            <pc:docMk/>
            <pc:sldMk cId="3760871201" sldId="432"/>
            <ac:spMk id="4" creationId="{651301D6-D4BE-4871-A480-830CA2EDE061}"/>
          </ac:spMkLst>
        </pc:spChg>
        <pc:spChg chg="del mod">
          <ac:chgData name="Manish Sharma" userId="b799adb9ba789c8f" providerId="LiveId" clId="{85542208-0B22-4F09-B24B-D38565084939}" dt="2022-06-05T07:46:37.595" v="299" actId="478"/>
          <ac:spMkLst>
            <pc:docMk/>
            <pc:sldMk cId="3760871201" sldId="432"/>
            <ac:spMk id="5" creationId="{0822F158-30B0-4B8F-BCF6-37D883568F22}"/>
          </ac:spMkLst>
        </pc:spChg>
        <pc:spChg chg="del mod">
          <ac:chgData name="Manish Sharma" userId="b799adb9ba789c8f" providerId="LiveId" clId="{85542208-0B22-4F09-B24B-D38565084939}" dt="2022-06-05T07:46:37.595" v="299" actId="478"/>
          <ac:spMkLst>
            <pc:docMk/>
            <pc:sldMk cId="3760871201" sldId="432"/>
            <ac:spMk id="7" creationId="{A2EB11A6-7DD4-4D40-AD65-4D3944CFBDA8}"/>
          </ac:spMkLst>
        </pc:spChg>
        <pc:spChg chg="del">
          <ac:chgData name="Manish Sharma" userId="b799adb9ba789c8f" providerId="LiveId" clId="{85542208-0B22-4F09-B24B-D38565084939}" dt="2022-06-05T07:42:45.755" v="290" actId="478"/>
          <ac:spMkLst>
            <pc:docMk/>
            <pc:sldMk cId="3760871201" sldId="432"/>
            <ac:spMk id="9" creationId="{CA7850B2-4A4D-4A2F-8889-5A14C9EE317A}"/>
          </ac:spMkLst>
        </pc:spChg>
        <pc:spChg chg="del">
          <ac:chgData name="Manish Sharma" userId="b799adb9ba789c8f" providerId="LiveId" clId="{85542208-0B22-4F09-B24B-D38565084939}" dt="2022-06-05T07:42:45.755" v="290" actId="478"/>
          <ac:spMkLst>
            <pc:docMk/>
            <pc:sldMk cId="3760871201" sldId="432"/>
            <ac:spMk id="10" creationId="{8D4D9610-354F-4397-BC6B-8CFC9179AE84}"/>
          </ac:spMkLst>
        </pc:spChg>
        <pc:spChg chg="del">
          <ac:chgData name="Manish Sharma" userId="b799adb9ba789c8f" providerId="LiveId" clId="{85542208-0B22-4F09-B24B-D38565084939}" dt="2022-06-05T07:42:45.755" v="290" actId="478"/>
          <ac:spMkLst>
            <pc:docMk/>
            <pc:sldMk cId="3760871201" sldId="432"/>
            <ac:spMk id="12" creationId="{E8B3CE1B-BBD0-43E2-8060-D88E9BA08233}"/>
          </ac:spMkLst>
        </pc:spChg>
        <pc:spChg chg="del">
          <ac:chgData name="Manish Sharma" userId="b799adb9ba789c8f" providerId="LiveId" clId="{85542208-0B22-4F09-B24B-D38565084939}" dt="2022-06-05T07:42:45.755" v="290" actId="478"/>
          <ac:spMkLst>
            <pc:docMk/>
            <pc:sldMk cId="3760871201" sldId="432"/>
            <ac:spMk id="14" creationId="{95B5C57E-F1E9-FF5A-35AA-E736EF3C1553}"/>
          </ac:spMkLst>
        </pc:spChg>
        <pc:spChg chg="add del mod">
          <ac:chgData name="Manish Sharma" userId="b799adb9ba789c8f" providerId="LiveId" clId="{85542208-0B22-4F09-B24B-D38565084939}" dt="2022-06-05T07:46:37.595" v="299" actId="478"/>
          <ac:spMkLst>
            <pc:docMk/>
            <pc:sldMk cId="3760871201" sldId="432"/>
            <ac:spMk id="15" creationId="{5217C616-ED28-5531-5B0D-9CDB7D54FA13}"/>
          </ac:spMkLst>
        </pc:spChg>
        <pc:spChg chg="add del mod">
          <ac:chgData name="Manish Sharma" userId="b799adb9ba789c8f" providerId="LiveId" clId="{85542208-0B22-4F09-B24B-D38565084939}" dt="2022-06-05T07:46:37.595" v="299" actId="478"/>
          <ac:spMkLst>
            <pc:docMk/>
            <pc:sldMk cId="3760871201" sldId="432"/>
            <ac:spMk id="17" creationId="{54ADC9C0-A0D1-8D7F-1AFF-91D3D4B62B9E}"/>
          </ac:spMkLst>
        </pc:spChg>
        <pc:spChg chg="add mod">
          <ac:chgData name="Manish Sharma" userId="b799adb9ba789c8f" providerId="LiveId" clId="{85542208-0B22-4F09-B24B-D38565084939}" dt="2022-06-05T07:46:48.194" v="300"/>
          <ac:spMkLst>
            <pc:docMk/>
            <pc:sldMk cId="3760871201" sldId="432"/>
            <ac:spMk id="21" creationId="{AB1FA59C-2DC5-6D46-B6AF-D53381B53CE1}"/>
          </ac:spMkLst>
        </pc:spChg>
        <pc:spChg chg="add mod">
          <ac:chgData name="Manish Sharma" userId="b799adb9ba789c8f" providerId="LiveId" clId="{85542208-0B22-4F09-B24B-D38565084939}" dt="2022-06-05T07:46:48.194" v="300"/>
          <ac:spMkLst>
            <pc:docMk/>
            <pc:sldMk cId="3760871201" sldId="432"/>
            <ac:spMk id="22" creationId="{CC987BEF-D074-9D58-3162-5A6D45B471C3}"/>
          </ac:spMkLst>
        </pc:spChg>
        <pc:spChg chg="add mod">
          <ac:chgData name="Manish Sharma" userId="b799adb9ba789c8f" providerId="LiveId" clId="{85542208-0B22-4F09-B24B-D38565084939}" dt="2022-06-05T07:46:48.194" v="300"/>
          <ac:spMkLst>
            <pc:docMk/>
            <pc:sldMk cId="3760871201" sldId="432"/>
            <ac:spMk id="24" creationId="{2449AE66-52A2-F6FB-9BE5-D9F2A71F69EA}"/>
          </ac:spMkLst>
        </pc:spChg>
        <pc:spChg chg="add mod">
          <ac:chgData name="Manish Sharma" userId="b799adb9ba789c8f" providerId="LiveId" clId="{85542208-0B22-4F09-B24B-D38565084939}" dt="2022-06-05T07:46:48.194" v="300"/>
          <ac:spMkLst>
            <pc:docMk/>
            <pc:sldMk cId="3760871201" sldId="432"/>
            <ac:spMk id="25" creationId="{066A5BE6-7212-673B-63BE-2B00EA3F0E08}"/>
          </ac:spMkLst>
        </pc:spChg>
        <pc:spChg chg="add mod">
          <ac:chgData name="Manish Sharma" userId="b799adb9ba789c8f" providerId="LiveId" clId="{85542208-0B22-4F09-B24B-D38565084939}" dt="2022-06-05T07:47:22.654" v="301"/>
          <ac:spMkLst>
            <pc:docMk/>
            <pc:sldMk cId="3760871201" sldId="432"/>
            <ac:spMk id="28" creationId="{1E677E62-9355-4D8B-FFA9-FAF3487EDED0}"/>
          </ac:spMkLst>
        </pc:spChg>
        <pc:spChg chg="add mod">
          <ac:chgData name="Manish Sharma" userId="b799adb9ba789c8f" providerId="LiveId" clId="{85542208-0B22-4F09-B24B-D38565084939}" dt="2022-06-05T07:47:22.654" v="301"/>
          <ac:spMkLst>
            <pc:docMk/>
            <pc:sldMk cId="3760871201" sldId="432"/>
            <ac:spMk id="29" creationId="{28E682DD-ED82-5E7B-10AC-C7537BE98426}"/>
          </ac:spMkLst>
        </pc:spChg>
        <pc:spChg chg="add mod">
          <ac:chgData name="Manish Sharma" userId="b799adb9ba789c8f" providerId="LiveId" clId="{85542208-0B22-4F09-B24B-D38565084939}" dt="2022-06-05T07:47:22.654" v="301"/>
          <ac:spMkLst>
            <pc:docMk/>
            <pc:sldMk cId="3760871201" sldId="432"/>
            <ac:spMk id="32" creationId="{3D65897E-9893-7690-A286-57FA9A603495}"/>
          </ac:spMkLst>
        </pc:spChg>
        <pc:spChg chg="add mod">
          <ac:chgData name="Manish Sharma" userId="b799adb9ba789c8f" providerId="LiveId" clId="{85542208-0B22-4F09-B24B-D38565084939}" dt="2022-06-05T07:47:22.654" v="301"/>
          <ac:spMkLst>
            <pc:docMk/>
            <pc:sldMk cId="3760871201" sldId="432"/>
            <ac:spMk id="33" creationId="{890B8703-2639-A113-03CC-FEA212EF2EAD}"/>
          </ac:spMkLst>
        </pc:spChg>
        <pc:cxnChg chg="del mod">
          <ac:chgData name="Manish Sharma" userId="b799adb9ba789c8f" providerId="LiveId" clId="{85542208-0B22-4F09-B24B-D38565084939}" dt="2022-06-05T07:46:37.595" v="299" actId="478"/>
          <ac:cxnSpMkLst>
            <pc:docMk/>
            <pc:sldMk cId="3760871201" sldId="432"/>
            <ac:cxnSpMk id="6" creationId="{B92B65E5-2422-4F2D-A424-544E67074FCB}"/>
          </ac:cxnSpMkLst>
        </pc:cxnChg>
        <pc:cxnChg chg="del mod">
          <ac:chgData name="Manish Sharma" userId="b799adb9ba789c8f" providerId="LiveId" clId="{85542208-0B22-4F09-B24B-D38565084939}" dt="2022-06-05T07:46:37.595" v="299" actId="478"/>
          <ac:cxnSpMkLst>
            <pc:docMk/>
            <pc:sldMk cId="3760871201" sldId="432"/>
            <ac:cxnSpMk id="8" creationId="{190976C9-A2B6-45EF-A38F-09544B7A3119}"/>
          </ac:cxnSpMkLst>
        </pc:cxnChg>
        <pc:cxnChg chg="del mod">
          <ac:chgData name="Manish Sharma" userId="b799adb9ba789c8f" providerId="LiveId" clId="{85542208-0B22-4F09-B24B-D38565084939}" dt="2022-06-05T07:42:45.755" v="290" actId="478"/>
          <ac:cxnSpMkLst>
            <pc:docMk/>
            <pc:sldMk cId="3760871201" sldId="432"/>
            <ac:cxnSpMk id="11" creationId="{D0425920-C738-43C4-B80D-8CA5B6ECAD3B}"/>
          </ac:cxnSpMkLst>
        </pc:cxnChg>
        <pc:cxnChg chg="del mod">
          <ac:chgData name="Manish Sharma" userId="b799adb9ba789c8f" providerId="LiveId" clId="{85542208-0B22-4F09-B24B-D38565084939}" dt="2022-06-05T07:42:45.755" v="290" actId="478"/>
          <ac:cxnSpMkLst>
            <pc:docMk/>
            <pc:sldMk cId="3760871201" sldId="432"/>
            <ac:cxnSpMk id="13" creationId="{6C0C7FE9-A7C7-4313-A265-01AEF352E961}"/>
          </ac:cxnSpMkLst>
        </pc:cxnChg>
        <pc:cxnChg chg="add del mod">
          <ac:chgData name="Manish Sharma" userId="b799adb9ba789c8f" providerId="LiveId" clId="{85542208-0B22-4F09-B24B-D38565084939}" dt="2022-06-05T07:46:37.595" v="299" actId="478"/>
          <ac:cxnSpMkLst>
            <pc:docMk/>
            <pc:sldMk cId="3760871201" sldId="432"/>
            <ac:cxnSpMk id="16" creationId="{344A73A0-8937-365B-7335-1B40E4C08F23}"/>
          </ac:cxnSpMkLst>
        </pc:cxnChg>
        <pc:cxnChg chg="add del mod">
          <ac:chgData name="Manish Sharma" userId="b799adb9ba789c8f" providerId="LiveId" clId="{85542208-0B22-4F09-B24B-D38565084939}" dt="2022-06-05T07:46:37.595" v="299" actId="478"/>
          <ac:cxnSpMkLst>
            <pc:docMk/>
            <pc:sldMk cId="3760871201" sldId="432"/>
            <ac:cxnSpMk id="18" creationId="{9D06E2C5-10B7-9DFB-0CCC-DC51F38B7B95}"/>
          </ac:cxnSpMkLst>
        </pc:cxnChg>
        <pc:cxnChg chg="add del mod">
          <ac:chgData name="Manish Sharma" userId="b799adb9ba789c8f" providerId="LiveId" clId="{85542208-0B22-4F09-B24B-D38565084939}" dt="2022-06-05T07:46:37.595" v="299" actId="478"/>
          <ac:cxnSpMkLst>
            <pc:docMk/>
            <pc:sldMk cId="3760871201" sldId="432"/>
            <ac:cxnSpMk id="19" creationId="{322FEC0A-F795-B7C4-70DE-2F66B849F7C0}"/>
          </ac:cxnSpMkLst>
        </pc:cxnChg>
        <pc:cxnChg chg="add del mod">
          <ac:chgData name="Manish Sharma" userId="b799adb9ba789c8f" providerId="LiveId" clId="{85542208-0B22-4F09-B24B-D38565084939}" dt="2022-06-05T07:46:37.595" v="299" actId="478"/>
          <ac:cxnSpMkLst>
            <pc:docMk/>
            <pc:sldMk cId="3760871201" sldId="432"/>
            <ac:cxnSpMk id="20" creationId="{D62CD188-0E36-A5B9-045C-8771C0049509}"/>
          </ac:cxnSpMkLst>
        </pc:cxnChg>
        <pc:cxnChg chg="add mod">
          <ac:chgData name="Manish Sharma" userId="b799adb9ba789c8f" providerId="LiveId" clId="{85542208-0B22-4F09-B24B-D38565084939}" dt="2022-06-05T07:46:48.194" v="300"/>
          <ac:cxnSpMkLst>
            <pc:docMk/>
            <pc:sldMk cId="3760871201" sldId="432"/>
            <ac:cxnSpMk id="23" creationId="{B1C45C25-184D-405F-5228-6F24D492C129}"/>
          </ac:cxnSpMkLst>
        </pc:cxnChg>
        <pc:cxnChg chg="add mod">
          <ac:chgData name="Manish Sharma" userId="b799adb9ba789c8f" providerId="LiveId" clId="{85542208-0B22-4F09-B24B-D38565084939}" dt="2022-06-05T07:46:48.194" v="300"/>
          <ac:cxnSpMkLst>
            <pc:docMk/>
            <pc:sldMk cId="3760871201" sldId="432"/>
            <ac:cxnSpMk id="26" creationId="{46746DFB-8FE0-CEF2-59A7-94B5AED9A4EA}"/>
          </ac:cxnSpMkLst>
        </pc:cxnChg>
        <pc:cxnChg chg="add mod">
          <ac:chgData name="Manish Sharma" userId="b799adb9ba789c8f" providerId="LiveId" clId="{85542208-0B22-4F09-B24B-D38565084939}" dt="2022-06-05T07:46:48.194" v="300"/>
          <ac:cxnSpMkLst>
            <pc:docMk/>
            <pc:sldMk cId="3760871201" sldId="432"/>
            <ac:cxnSpMk id="27" creationId="{CDC56B80-5437-C7E9-3451-5C00DD39A3BB}"/>
          </ac:cxnSpMkLst>
        </pc:cxnChg>
        <pc:cxnChg chg="add mod">
          <ac:chgData name="Manish Sharma" userId="b799adb9ba789c8f" providerId="LiveId" clId="{85542208-0B22-4F09-B24B-D38565084939}" dt="2022-06-05T07:47:22.654" v="301"/>
          <ac:cxnSpMkLst>
            <pc:docMk/>
            <pc:sldMk cId="3760871201" sldId="432"/>
            <ac:cxnSpMk id="30" creationId="{82024334-099E-93D9-6AFE-950BB3278280}"/>
          </ac:cxnSpMkLst>
        </pc:cxnChg>
        <pc:cxnChg chg="add mod">
          <ac:chgData name="Manish Sharma" userId="b799adb9ba789c8f" providerId="LiveId" clId="{85542208-0B22-4F09-B24B-D38565084939}" dt="2022-06-05T07:47:22.654" v="301"/>
          <ac:cxnSpMkLst>
            <pc:docMk/>
            <pc:sldMk cId="3760871201" sldId="432"/>
            <ac:cxnSpMk id="31" creationId="{BC17553A-AF22-42FA-AF50-1AFBC65DBADE}"/>
          </ac:cxnSpMkLst>
        </pc:cxnChg>
        <pc:cxnChg chg="add mod">
          <ac:chgData name="Manish Sharma" userId="b799adb9ba789c8f" providerId="LiveId" clId="{85542208-0B22-4F09-B24B-D38565084939}" dt="2022-06-05T07:47:22.654" v="301"/>
          <ac:cxnSpMkLst>
            <pc:docMk/>
            <pc:sldMk cId="3760871201" sldId="432"/>
            <ac:cxnSpMk id="34" creationId="{29F0DED5-A27E-2DE3-E622-C2961BE6ED1E}"/>
          </ac:cxnSpMkLst>
        </pc:cxnChg>
      </pc:sldChg>
      <pc:sldChg chg="add">
        <pc:chgData name="Manish Sharma" userId="b799adb9ba789c8f" providerId="LiveId" clId="{85542208-0B22-4F09-B24B-D38565084939}" dt="2022-06-05T09:54:15.926" v="304"/>
        <pc:sldMkLst>
          <pc:docMk/>
          <pc:sldMk cId="860196464" sldId="433"/>
        </pc:sldMkLst>
      </pc:sldChg>
      <pc:sldChg chg="del">
        <pc:chgData name="Manish Sharma" userId="b799adb9ba789c8f" providerId="LiveId" clId="{85542208-0B22-4F09-B24B-D38565084939}" dt="2022-06-04T03:25:15.864" v="0" actId="47"/>
        <pc:sldMkLst>
          <pc:docMk/>
          <pc:sldMk cId="3587676661" sldId="433"/>
        </pc:sldMkLst>
      </pc:sldChg>
      <pc:sldChg chg="del">
        <pc:chgData name="Manish Sharma" userId="b799adb9ba789c8f" providerId="LiveId" clId="{85542208-0B22-4F09-B24B-D38565084939}" dt="2022-06-04T03:25:15.864" v="0" actId="47"/>
        <pc:sldMkLst>
          <pc:docMk/>
          <pc:sldMk cId="350782922" sldId="434"/>
        </pc:sldMkLst>
      </pc:sldChg>
      <pc:sldChg chg="addSp delSp modSp new mod">
        <pc:chgData name="Manish Sharma" userId="b799adb9ba789c8f" providerId="LiveId" clId="{85542208-0B22-4F09-B24B-D38565084939}" dt="2022-06-05T10:35:11.935" v="348" actId="20577"/>
        <pc:sldMkLst>
          <pc:docMk/>
          <pc:sldMk cId="3333941658" sldId="434"/>
        </pc:sldMkLst>
        <pc:spChg chg="mod">
          <ac:chgData name="Manish Sharma" userId="b799adb9ba789c8f" providerId="LiveId" clId="{85542208-0B22-4F09-B24B-D38565084939}" dt="2022-06-05T10:35:11.935" v="348" actId="20577"/>
          <ac:spMkLst>
            <pc:docMk/>
            <pc:sldMk cId="3333941658" sldId="434"/>
            <ac:spMk id="2" creationId="{5EC6CE7E-7D26-F45E-49D5-196DDFF3D680}"/>
          </ac:spMkLst>
        </pc:spChg>
        <pc:spChg chg="add del mod">
          <ac:chgData name="Manish Sharma" userId="b799adb9ba789c8f" providerId="LiveId" clId="{85542208-0B22-4F09-B24B-D38565084939}" dt="2022-06-05T10:34:59.345" v="347" actId="33524"/>
          <ac:spMkLst>
            <pc:docMk/>
            <pc:sldMk cId="3333941658" sldId="434"/>
            <ac:spMk id="3" creationId="{A9E3A360-9D6C-6BAD-EBC6-CE479F097603}"/>
          </ac:spMkLst>
        </pc:spChg>
        <pc:spChg chg="add del mod">
          <ac:chgData name="Manish Sharma" userId="b799adb9ba789c8f" providerId="LiveId" clId="{85542208-0B22-4F09-B24B-D38565084939}" dt="2022-06-05T10:34:01.119" v="332"/>
          <ac:spMkLst>
            <pc:docMk/>
            <pc:sldMk cId="3333941658" sldId="434"/>
            <ac:spMk id="4" creationId="{21564314-F16C-D52B-150D-99CFEDD5D76A}"/>
          </ac:spMkLst>
        </pc:spChg>
      </pc:sldChg>
      <pc:sldChg chg="modSp new mod">
        <pc:chgData name="Manish Sharma" userId="b799adb9ba789c8f" providerId="LiveId" clId="{85542208-0B22-4F09-B24B-D38565084939}" dt="2022-06-05T10:37:13.940" v="401" actId="33524"/>
        <pc:sldMkLst>
          <pc:docMk/>
          <pc:sldMk cId="292172318" sldId="435"/>
        </pc:sldMkLst>
        <pc:spChg chg="mod">
          <ac:chgData name="Manish Sharma" userId="b799adb9ba789c8f" providerId="LiveId" clId="{85542208-0B22-4F09-B24B-D38565084939}" dt="2022-06-05T10:36:06.549" v="360"/>
          <ac:spMkLst>
            <pc:docMk/>
            <pc:sldMk cId="292172318" sldId="435"/>
            <ac:spMk id="2" creationId="{89178C51-E06E-44DB-8716-E6D17C1DD6ED}"/>
          </ac:spMkLst>
        </pc:spChg>
        <pc:spChg chg="mod">
          <ac:chgData name="Manish Sharma" userId="b799adb9ba789c8f" providerId="LiveId" clId="{85542208-0B22-4F09-B24B-D38565084939}" dt="2022-06-05T10:37:13.940" v="401" actId="33524"/>
          <ac:spMkLst>
            <pc:docMk/>
            <pc:sldMk cId="292172318" sldId="435"/>
            <ac:spMk id="3" creationId="{A5658F1F-2996-4B92-5088-9CBC3A01BE4D}"/>
          </ac:spMkLst>
        </pc:spChg>
      </pc:sldChg>
      <pc:sldChg chg="del">
        <pc:chgData name="Manish Sharma" userId="b799adb9ba789c8f" providerId="LiveId" clId="{85542208-0B22-4F09-B24B-D38565084939}" dt="2022-06-04T03:25:15.864" v="0" actId="47"/>
        <pc:sldMkLst>
          <pc:docMk/>
          <pc:sldMk cId="814383446" sldId="435"/>
        </pc:sldMkLst>
      </pc:sldChg>
      <pc:sldChg chg="modSp add mod">
        <pc:chgData name="Manish Sharma" userId="b799adb9ba789c8f" providerId="LiveId" clId="{85542208-0B22-4F09-B24B-D38565084939}" dt="2022-06-05T11:26:13.162" v="571" actId="20577"/>
        <pc:sldMkLst>
          <pc:docMk/>
          <pc:sldMk cId="3587676661" sldId="436"/>
        </pc:sldMkLst>
        <pc:spChg chg="mod">
          <ac:chgData name="Manish Sharma" userId="b799adb9ba789c8f" providerId="LiveId" clId="{85542208-0B22-4F09-B24B-D38565084939}" dt="2022-06-05T11:26:13.162" v="571" actId="20577"/>
          <ac:spMkLst>
            <pc:docMk/>
            <pc:sldMk cId="3587676661" sldId="436"/>
            <ac:spMk id="3" creationId="{79C3D550-2D0F-BFC2-F7FE-2E084027B9B0}"/>
          </ac:spMkLst>
        </pc:spChg>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0" sldId="261"/>
        </pc:sldMkLst>
        <pc:spChg chg="mod ord">
          <ac:chgData name="Manish Sharma" userId="b799adb9ba789c8f" providerId="LiveId" clId="{E9679D90-DED9-488C-8BB6-97CB7B5DE503}" dt="2022-05-08T11:59:34.365" v="750" actId="26606"/>
          <ac:spMkLst>
            <pc:docMk/>
            <pc:sldMk cId="0" sldId="261"/>
            <ac:spMk id="2" creationId="{00000000-0000-0000-0000-000000000000}"/>
          </ac:spMkLst>
        </pc:spChg>
        <pc:spChg chg="del mod">
          <ac:chgData name="Manish Sharma" userId="b799adb9ba789c8f" providerId="LiveId" clId="{E9679D90-DED9-488C-8BB6-97CB7B5DE503}" dt="2022-05-08T11:59:34.380" v="751" actId="26606"/>
          <ac:spMkLst>
            <pc:docMk/>
            <pc:sldMk cId="0" sldId="261"/>
            <ac:spMk id="3" creationId="{00000000-0000-0000-0000-000000000000}"/>
          </ac:spMkLst>
        </pc:spChg>
        <pc:spChg chg="add del">
          <ac:chgData name="Manish Sharma" userId="b799adb9ba789c8f" providerId="LiveId" clId="{E9679D90-DED9-488C-8BB6-97CB7B5DE503}" dt="2022-05-08T11:59:08.277" v="744" actId="26606"/>
          <ac:spMkLst>
            <pc:docMk/>
            <pc:sldMk cId="0" sldId="261"/>
            <ac:spMk id="27" creationId="{8FC9BE17-9A7B-462D-AE50-3D8777387304}"/>
          </ac:spMkLst>
        </pc:spChg>
        <pc:spChg chg="add del">
          <ac:chgData name="Manish Sharma" userId="b799adb9ba789c8f" providerId="LiveId" clId="{E9679D90-DED9-488C-8BB6-97CB7B5DE503}" dt="2022-05-08T11:59:08.277" v="744" actId="26606"/>
          <ac:spMkLst>
            <pc:docMk/>
            <pc:sldMk cId="0" sldId="261"/>
            <ac:spMk id="29" creationId="{3EBE8569-6AEC-4B8C-8D53-2DE337CDBA65}"/>
          </ac:spMkLst>
        </pc:spChg>
        <pc:spChg chg="add del">
          <ac:chgData name="Manish Sharma" userId="b799adb9ba789c8f" providerId="LiveId" clId="{E9679D90-DED9-488C-8BB6-97CB7B5DE503}" dt="2022-05-08T11:59:08.277" v="744" actId="26606"/>
          <ac:spMkLst>
            <pc:docMk/>
            <pc:sldMk cId="0" sldId="261"/>
            <ac:spMk id="31" creationId="{55D4142C-5077-457F-A6AD-3FECFDB39685}"/>
          </ac:spMkLst>
        </pc:spChg>
        <pc:spChg chg="add del">
          <ac:chgData name="Manish Sharma" userId="b799adb9ba789c8f" providerId="LiveId" clId="{E9679D90-DED9-488C-8BB6-97CB7B5DE503}" dt="2022-05-08T11:59:08.277" v="744" actId="26606"/>
          <ac:spMkLst>
            <pc:docMk/>
            <pc:sldMk cId="0" sldId="261"/>
            <ac:spMk id="33" creationId="{7A5F0580-5EE9-419F-96EE-B6529EF6E7D0}"/>
          </ac:spMkLst>
        </pc:spChg>
        <pc:spChg chg="add del">
          <ac:chgData name="Manish Sharma" userId="b799adb9ba789c8f" providerId="LiveId" clId="{E9679D90-DED9-488C-8BB6-97CB7B5DE503}" dt="2022-05-08T11:59:15.141" v="746" actId="26606"/>
          <ac:spMkLst>
            <pc:docMk/>
            <pc:sldMk cId="0" sldId="261"/>
            <ac:spMk id="35" creationId="{04812C46-200A-4DEB-A05E-3ED6C68C2387}"/>
          </ac:spMkLst>
        </pc:spChg>
        <pc:spChg chg="add del">
          <ac:chgData name="Manish Sharma" userId="b799adb9ba789c8f" providerId="LiveId" clId="{E9679D90-DED9-488C-8BB6-97CB7B5DE503}" dt="2022-05-08T11:59:15.141" v="746" actId="26606"/>
          <ac:spMkLst>
            <pc:docMk/>
            <pc:sldMk cId="0" sldId="261"/>
            <ac:spMk id="36" creationId="{D1EA859B-E555-4109-94F3-6700E046E008}"/>
          </ac:spMkLst>
        </pc:spChg>
        <pc:spChg chg="add del">
          <ac:chgData name="Manish Sharma" userId="b799adb9ba789c8f" providerId="LiveId" clId="{E9679D90-DED9-488C-8BB6-97CB7B5DE503}" dt="2022-05-08T11:59:25.020" v="748" actId="26606"/>
          <ac:spMkLst>
            <pc:docMk/>
            <pc:sldMk cId="0" sldId="261"/>
            <ac:spMk id="38" creationId="{D009D6D5-DAC2-4A8B-A17A-E206B9012D09}"/>
          </ac:spMkLst>
        </pc:spChg>
        <pc:spChg chg="add del">
          <ac:chgData name="Manish Sharma" userId="b799adb9ba789c8f" providerId="LiveId" clId="{E9679D90-DED9-488C-8BB6-97CB7B5DE503}" dt="2022-05-08T11:59:34.365" v="750" actId="26606"/>
          <ac:spMkLst>
            <pc:docMk/>
            <pc:sldMk cId="0" sldId="261"/>
            <ac:spMk id="54" creationId="{0450C687-86B5-4248-BEBB-0B59B7977047}"/>
          </ac:spMkLst>
        </pc:spChg>
        <pc:spChg chg="add del">
          <ac:chgData name="Manish Sharma" userId="b799adb9ba789c8f" providerId="LiveId" clId="{E9679D90-DED9-488C-8BB6-97CB7B5DE503}" dt="2022-05-08T11:59:34.365" v="750" actId="26606"/>
          <ac:spMkLst>
            <pc:docMk/>
            <pc:sldMk cId="0" sldId="261"/>
            <ac:spMk id="55" creationId="{D9F5512A-48E1-4C07-B75E-3CCC517B6804}"/>
          </ac:spMkLst>
        </pc:spChg>
        <pc:spChg chg="add del">
          <ac:chgData name="Manish Sharma" userId="b799adb9ba789c8f" providerId="LiveId" clId="{E9679D90-DED9-488C-8BB6-97CB7B5DE503}" dt="2022-05-08T11:59:34.365" v="750" actId="26606"/>
          <ac:spMkLst>
            <pc:docMk/>
            <pc:sldMk cId="0" sldId="261"/>
            <ac:spMk id="56" creationId="{3CD1EA40-7116-4FCB-9369-70F29FAA91EC}"/>
          </ac:spMkLst>
        </pc:spChg>
        <pc:spChg chg="add del">
          <ac:chgData name="Manish Sharma" userId="b799adb9ba789c8f" providerId="LiveId" clId="{E9679D90-DED9-488C-8BB6-97CB7B5DE503}" dt="2022-05-08T11:59:34.365" v="750" actId="26606"/>
          <ac:spMkLst>
            <pc:docMk/>
            <pc:sldMk cId="0" sldId="261"/>
            <ac:spMk id="57" creationId="{A5271697-90F1-4A23-8EF2-0179F2EAFACB}"/>
          </ac:spMkLst>
        </pc:spChg>
        <pc:grpChg chg="add del">
          <ac:chgData name="Manish Sharma" userId="b799adb9ba789c8f" providerId="LiveId" clId="{E9679D90-DED9-488C-8BB6-97CB7B5DE503}" dt="2022-05-08T11:59:34.365" v="750" actId="26606"/>
          <ac:grpSpMkLst>
            <pc:docMk/>
            <pc:sldMk cId="0"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0"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0" sldId="261"/>
            <ac:picMk id="22" creationId="{5BF1D1E2-528C-41A8-8533-E082D0E6A7E3}"/>
          </ac:picMkLst>
        </pc:picChg>
      </pc:sldChg>
      <pc:sldChg chg="add">
        <pc:chgData name="Manish Sharma" userId="b799adb9ba789c8f" providerId="LiveId" clId="{E9679D90-DED9-488C-8BB6-97CB7B5DE503}" dt="2022-05-07T04:34:50.221" v="150"/>
        <pc:sldMkLst>
          <pc:docMk/>
          <pc:sldMk cId="0"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a:t>Quick Loading Time</a:t>
          </a:r>
          <a:endParaRPr lang="en-US"/>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Quick Loading Time</a:t>
          </a:r>
          <a:endParaRPr lang="en-US" sz="3300" kern="120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4ED16-7759-48CE-AACE-5D34E765B26C}" type="datetimeFigureOut">
              <a:rPr lang="en-IN" smtClean="0"/>
              <a:t>26-09-2025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40D95-B2E7-451C-98E4-0C4EA33B26BE}" type="slidenum">
              <a:rPr lang="en-IN" smtClean="0"/>
              <a:t>‹#›</a:t>
            </a:fld>
            <a:endParaRPr lang="en-IN"/>
          </a:p>
        </p:txBody>
      </p:sp>
    </p:spTree>
    <p:extLst>
      <p:ext uri="{BB962C8B-B14F-4D97-AF65-F5344CB8AC3E}">
        <p14:creationId xmlns:p14="http://schemas.microsoft.com/office/powerpoint/2010/main" val="3093900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Entry Point Resolution: Webpack starts the execution by identifying the entry point(s) of your application. The entry point is typically a JavaScript file that serves as the starting point for building the dependency graph.</a:t>
            </a:r>
          </a:p>
          <a:p>
            <a:endParaRPr lang="en-US" sz="800" dirty="0"/>
          </a:p>
          <a:p>
            <a:r>
              <a:rPr lang="en-US" sz="800" dirty="0"/>
              <a:t>Dependency Graph Creation: Webpack analyzes the dependencies of the entry point and recursively traverses the dependency tree. It identifies all the modules and their dependencies by parsing import and require statements in the source code. This process forms the basis of the dependency graph.</a:t>
            </a:r>
          </a:p>
          <a:p>
            <a:endParaRPr lang="en-US" sz="800" dirty="0"/>
          </a:p>
          <a:p>
            <a:r>
              <a:rPr lang="en-US" sz="800" dirty="0"/>
              <a:t>Module Loading and Transformation: Webpack uses loaders to handle different file types and apply transformations. Loaders are configured in the Webpack configuration file and are responsible for transforming modules into valid JavaScript code. For example, Babel loader can be used to </a:t>
            </a:r>
            <a:r>
              <a:rPr lang="en-US" sz="800" dirty="0" err="1"/>
              <a:t>transpile</a:t>
            </a:r>
            <a:r>
              <a:rPr lang="en-US" sz="800" dirty="0"/>
              <a:t> ES6+ code into backward-compatible JavaScript.</a:t>
            </a:r>
          </a:p>
          <a:p>
            <a:endParaRPr lang="en-US" sz="800" dirty="0"/>
          </a:p>
          <a:p>
            <a:r>
              <a:rPr lang="en-US" sz="800" dirty="0"/>
              <a:t>Code Splitting: Webpack supports code splitting, which allows for dividing the codebase into smaller chunks. Code splitting can be configured manually or through dynamic imports. It allows portions of the code to be loaded on-demand, reducing the initial bundle size and improving performance.</a:t>
            </a:r>
          </a:p>
          <a:p>
            <a:endParaRPr lang="en-US" sz="800" dirty="0"/>
          </a:p>
          <a:p>
            <a:r>
              <a:rPr lang="en-US" sz="800" dirty="0"/>
              <a:t>Module Resolution: Webpack resolves module dependencies by searching for the requested modules in various locations, such as the project's </a:t>
            </a:r>
            <a:r>
              <a:rPr lang="en-US" sz="800" dirty="0" err="1"/>
              <a:t>node_modules</a:t>
            </a:r>
            <a:r>
              <a:rPr lang="en-US" sz="800" dirty="0"/>
              <a:t> directory or specified paths. It follows the resolve configuration in the Webpack configuration file to determine how modules should be resolved.</a:t>
            </a:r>
          </a:p>
          <a:p>
            <a:endParaRPr lang="en-US" sz="800" dirty="0"/>
          </a:p>
          <a:p>
            <a:r>
              <a:rPr lang="en-US" sz="800" dirty="0"/>
              <a:t>Bundling and Output Generation: Once Webpack has resolved all the dependencies and transformed the code, it creates a bundled output. The bundling process combines all the modules and their dependencies into one or more output bundles. Webpack applies optimizations like minification, tree shaking, scope hoisting, and asset management based on the specified configuration.</a:t>
            </a:r>
          </a:p>
          <a:p>
            <a:endParaRPr lang="en-US" sz="800" dirty="0"/>
          </a:p>
          <a:p>
            <a:r>
              <a:rPr lang="en-US" sz="800" dirty="0"/>
              <a:t>Output Files: Webpack generates output files based on the specified configuration. These files typically include JavaScript bundles, CSS files, and any other assets used in the application. The output files are ready for deployment and can be included in your HTML file(s) to run the application.</a:t>
            </a:r>
            <a:endParaRPr lang="en-IN"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D2BE8B-784A-4787-90FD-EB48D7F04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14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12F2FE-08F6-4495-9A9C-167C1A58C6C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9/26/2025</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9/26/2025</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pic>
        <p:nvPicPr>
          <p:cNvPr id="9" name="Picture 8" descr="A logo of a company&#10;&#10;AI-generated content may be incorrect.">
            <a:extLst>
              <a:ext uri="{FF2B5EF4-FFF2-40B4-BE49-F238E27FC236}">
                <a16:creationId xmlns:a16="http://schemas.microsoft.com/office/drawing/2014/main" id="{FF729456-6565-64D8-3DD2-1DE96414DE7F}"/>
              </a:ext>
            </a:extLst>
          </p:cNvPr>
          <p:cNvPicPr>
            <a:picLocks noChangeAspect="1"/>
          </p:cNvPicPr>
          <p:nvPr userDrawn="1"/>
        </p:nvPicPr>
        <p:blipFill>
          <a:blip r:embed="rId13">
            <a:alphaModFix amt="5000"/>
            <a:extLst>
              <a:ext uri="{28A0092B-C50C-407E-A947-70E740481C1C}">
                <a14:useLocalDpi xmlns:a14="http://schemas.microsoft.com/office/drawing/2010/main" val="0"/>
              </a:ext>
            </a:extLst>
          </a:blip>
          <a:stretch>
            <a:fillRect/>
          </a:stretch>
        </p:blipFill>
        <p:spPr>
          <a:xfrm>
            <a:off x="6139228" y="0"/>
            <a:ext cx="5985320" cy="6024236"/>
          </a:xfrm>
          <a:prstGeom prst="rect">
            <a:avLst/>
          </a:prstGeom>
        </p:spPr>
      </p:pic>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create-react-app.dev/" TargetMode="External"/><Relationship Id="rId7" Type="http://schemas.openxmlformats.org/officeDocument/2006/relationships/hyperlink" Target="https://redux-toolkit.js.org/" TargetMode="External"/><Relationship Id="rId2" Type="http://schemas.openxmlformats.org/officeDocument/2006/relationships/hyperlink" Target="https://compat-table.github.io/compat-table/es6/" TargetMode="External"/><Relationship Id="rId1" Type="http://schemas.openxmlformats.org/officeDocument/2006/relationships/slideLayout" Target="../slideLayouts/slideLayout2.xml"/><Relationship Id="rId6" Type="http://schemas.openxmlformats.org/officeDocument/2006/relationships/hyperlink" Target="https://reactrouter.com/en/main" TargetMode="External"/><Relationship Id="rId5" Type="http://schemas.openxmlformats.org/officeDocument/2006/relationships/hyperlink" Target="https://react-hook-form.com/get-started" TargetMode="External"/><Relationship Id="rId4" Type="http://schemas.openxmlformats.org/officeDocument/2006/relationships/hyperlink" Target="https://react-bootstrap.netlify.app/"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00206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Become the best version of yourself</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705698" y="6368437"/>
            <a:ext cx="10800000"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1245698" y="6501440"/>
            <a:ext cx="9720000"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Freeform 16">
            <a:extLst>
              <a:ext uri="{FF2B5EF4-FFF2-40B4-BE49-F238E27FC236}">
                <a16:creationId xmlns:a16="http://schemas.microsoft.com/office/drawing/2014/main" id="{0B1810E2-E12C-7D3C-3040-51664C88789F}"/>
              </a:ext>
            </a:extLst>
          </p:cNvPr>
          <p:cNvSpPr/>
          <p:nvPr/>
        </p:nvSpPr>
        <p:spPr>
          <a:xfrm>
            <a:off x="3536743" y="4555409"/>
            <a:ext cx="5118514" cy="1818035"/>
          </a:xfrm>
          <a:custGeom>
            <a:avLst/>
            <a:gdLst/>
            <a:ahLst/>
            <a:cxnLst/>
            <a:rect l="l" t="t" r="r" b="b"/>
            <a:pathLst>
              <a:path w="5118514" h="1818035">
                <a:moveTo>
                  <a:pt x="0" y="0"/>
                </a:moveTo>
                <a:lnTo>
                  <a:pt x="5118514" y="0"/>
                </a:lnTo>
                <a:lnTo>
                  <a:pt x="5118514" y="1818036"/>
                </a:lnTo>
                <a:lnTo>
                  <a:pt x="0" y="1818036"/>
                </a:lnTo>
                <a:lnTo>
                  <a:pt x="0" y="0"/>
                </a:lnTo>
                <a:close/>
              </a:path>
            </a:pathLst>
          </a:custGeom>
          <a:blipFill>
            <a:blip r:embed="rId2"/>
            <a:stretch>
              <a:fillRect l="-7637" t="-5" r="-7499" b="-15131"/>
            </a:stretch>
          </a:blipFill>
        </p:spPr>
        <p:txBody>
          <a:bodyPr/>
          <a:lstStyle/>
          <a:p>
            <a:endParaRPr lang="en-IN"/>
          </a:p>
        </p:txBody>
      </p:sp>
      <p:sp>
        <p:nvSpPr>
          <p:cNvPr id="4" name="Rectangle 3">
            <a:extLst>
              <a:ext uri="{FF2B5EF4-FFF2-40B4-BE49-F238E27FC236}">
                <a16:creationId xmlns:a16="http://schemas.microsoft.com/office/drawing/2014/main" id="{7CE83274-1C22-E838-B79C-C6EA1C28B724}"/>
              </a:ext>
            </a:extLst>
          </p:cNvPr>
          <p:cNvSpPr/>
          <p:nvPr/>
        </p:nvSpPr>
        <p:spPr>
          <a:xfrm>
            <a:off x="1785698" y="6634443"/>
            <a:ext cx="8640000" cy="133004"/>
          </a:xfrm>
          <a:prstGeom prst="rect">
            <a:avLst/>
          </a:prstGeom>
          <a:solidFill>
            <a:srgbClr val="00206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CF04-C43F-233B-063E-0D2313CCA748}"/>
              </a:ext>
            </a:extLst>
          </p:cNvPr>
          <p:cNvSpPr>
            <a:spLocks noGrp="1"/>
          </p:cNvSpPr>
          <p:nvPr>
            <p:ph type="title"/>
          </p:nvPr>
        </p:nvSpPr>
        <p:spPr/>
        <p:txBody>
          <a:bodyPr/>
          <a:lstStyle/>
          <a:p>
            <a:r>
              <a:rPr lang="en-IN" dirty="0"/>
              <a:t>How will you Build - Build Workflow</a:t>
            </a:r>
          </a:p>
        </p:txBody>
      </p:sp>
      <p:sp>
        <p:nvSpPr>
          <p:cNvPr id="3" name="Content Placeholder 2">
            <a:extLst>
              <a:ext uri="{FF2B5EF4-FFF2-40B4-BE49-F238E27FC236}">
                <a16:creationId xmlns:a16="http://schemas.microsoft.com/office/drawing/2014/main" id="{11AE1814-842F-C778-7F18-28AB6830BB58}"/>
              </a:ext>
            </a:extLst>
          </p:cNvPr>
          <p:cNvSpPr>
            <a:spLocks noGrp="1"/>
          </p:cNvSpPr>
          <p:nvPr>
            <p:ph idx="1"/>
          </p:nvPr>
        </p:nvSpPr>
        <p:spPr/>
        <p:txBody>
          <a:bodyPr/>
          <a:lstStyle/>
          <a:p>
            <a:r>
              <a:rPr lang="en-US" dirty="0"/>
              <a:t>A build workflow, also known as a build process or build pipeline, refers to the series of steps and processes involved in transforming source code into a deployable and optimized version of a software project. </a:t>
            </a:r>
          </a:p>
          <a:p>
            <a:r>
              <a:rPr lang="en-US" dirty="0"/>
              <a:t>It encompasses tasks such as compiling, bundling, testing, optimizing, and preparing the code for production or deployment.</a:t>
            </a:r>
          </a:p>
          <a:p>
            <a:r>
              <a:rPr lang="en-US" dirty="0"/>
              <a:t>Creating build workflows involves defining the sequence of tasks and processes required to build, test, and optimize your project. </a:t>
            </a:r>
          </a:p>
          <a:p>
            <a:r>
              <a:rPr lang="en-US" dirty="0"/>
              <a:t>The specific workflow will vary depending on your project's requirements.</a:t>
            </a:r>
            <a:endParaRPr lang="en-IN" dirty="0"/>
          </a:p>
        </p:txBody>
      </p:sp>
    </p:spTree>
    <p:extLst>
      <p:ext uri="{BB962C8B-B14F-4D97-AF65-F5344CB8AC3E}">
        <p14:creationId xmlns:p14="http://schemas.microsoft.com/office/powerpoint/2010/main" val="10790555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lgn="ctr">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and bootstrap-icons CSS file in index.js</a:t>
            </a:r>
          </a:p>
          <a:p>
            <a:r>
              <a:rPr lang="en-IN" dirty="0"/>
              <a:t>Include bootstrap module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US" dirty="0"/>
              <a:t>Create and render two React components with the following specifications:</a:t>
            </a:r>
          </a:p>
          <a:p>
            <a:pPr lvl="1"/>
            <a:r>
              <a:rPr lang="en-US" dirty="0"/>
              <a:t>Component One:</a:t>
            </a:r>
          </a:p>
          <a:p>
            <a:pPr lvl="2"/>
            <a:r>
              <a:rPr lang="en-US" dirty="0"/>
              <a:t>Display the text "Hello from Component One".</a:t>
            </a:r>
          </a:p>
          <a:p>
            <a:pPr lvl="2"/>
            <a:r>
              <a:rPr lang="en-US" dirty="0"/>
              <a:t>Apply the Bootstrap text-success class to style the text.</a:t>
            </a:r>
          </a:p>
          <a:p>
            <a:pPr lvl="1"/>
            <a:r>
              <a:rPr lang="en-US" dirty="0"/>
              <a:t>Component Two:</a:t>
            </a:r>
          </a:p>
          <a:p>
            <a:pPr lvl="2"/>
            <a:r>
              <a:rPr lang="en-US" dirty="0"/>
              <a:t>Display the text "Hello from Component Two".</a:t>
            </a:r>
          </a:p>
          <a:p>
            <a:pPr lvl="2"/>
            <a:r>
              <a:rPr lang="en-US" dirty="0"/>
              <a:t>Apply the Bootstrap text-primary class to style the </a:t>
            </a:r>
            <a:r>
              <a:rPr lang="en-US" dirty="0" err="1"/>
              <a:t>tex</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8E53-821B-0B50-56C5-A09283888F98}"/>
              </a:ext>
            </a:extLst>
          </p:cNvPr>
          <p:cNvSpPr>
            <a:spLocks noGrp="1"/>
          </p:cNvSpPr>
          <p:nvPr>
            <p:ph type="title"/>
          </p:nvPr>
        </p:nvSpPr>
        <p:spPr/>
        <p:txBody>
          <a:bodyPr/>
          <a:lstStyle/>
          <a:p>
            <a:r>
              <a:rPr lang="en-US" dirty="0"/>
              <a:t>Render Both Components Using a Single </a:t>
            </a:r>
            <a:r>
              <a:rPr lang="en-US" dirty="0" err="1"/>
              <a:t>ReactDOM.render</a:t>
            </a:r>
            <a:endParaRPr lang="en-IN" dirty="0"/>
          </a:p>
        </p:txBody>
      </p:sp>
      <p:sp>
        <p:nvSpPr>
          <p:cNvPr id="3" name="Content Placeholder 2">
            <a:extLst>
              <a:ext uri="{FF2B5EF4-FFF2-40B4-BE49-F238E27FC236}">
                <a16:creationId xmlns:a16="http://schemas.microsoft.com/office/drawing/2014/main" id="{22D128FD-0CC4-EC7B-35E6-D6D180228877}"/>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directly within a div element.</a:t>
            </a:r>
          </a:p>
          <a:p>
            <a:pPr lvl="1"/>
            <a:r>
              <a:rPr lang="en-US" dirty="0"/>
              <a:t>There is no parent component that can manage their state or facilitate communication between them.</a:t>
            </a:r>
          </a:p>
          <a:p>
            <a:pPr lvl="1"/>
            <a:r>
              <a:rPr lang="en-US" dirty="0"/>
              <a:t>If </a:t>
            </a:r>
            <a:r>
              <a:rPr lang="en-US" dirty="0" err="1"/>
              <a:t>ComponentOne</a:t>
            </a:r>
            <a:r>
              <a:rPr lang="en-US" dirty="0"/>
              <a:t> needs to communicate with </a:t>
            </a:r>
            <a:r>
              <a:rPr lang="en-US" dirty="0" err="1"/>
              <a:t>ComponentTwo</a:t>
            </a:r>
            <a:r>
              <a:rPr lang="en-US" dirty="0"/>
              <a:t> (e.g., share state), it becomes challenging because there is no shared parent to handle this.</a:t>
            </a:r>
            <a:endParaRPr lang="en-IN" dirty="0"/>
          </a:p>
        </p:txBody>
      </p:sp>
    </p:spTree>
    <p:extLst>
      <p:ext uri="{BB962C8B-B14F-4D97-AF65-F5344CB8AC3E}">
        <p14:creationId xmlns:p14="http://schemas.microsoft.com/office/powerpoint/2010/main" val="126606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2DFE-7DAB-3557-369B-5881A054DD2C}"/>
              </a:ext>
            </a:extLst>
          </p:cNvPr>
          <p:cNvSpPr>
            <a:spLocks noGrp="1"/>
          </p:cNvSpPr>
          <p:nvPr>
            <p:ph type="title"/>
          </p:nvPr>
        </p:nvSpPr>
        <p:spPr/>
        <p:txBody>
          <a:bodyPr/>
          <a:lstStyle/>
          <a:p>
            <a:r>
              <a:rPr lang="en-US" dirty="0"/>
              <a:t>Render both Components using two different </a:t>
            </a:r>
            <a:r>
              <a:rPr lang="en-US" dirty="0" err="1"/>
              <a:t>ReactDOM.render</a:t>
            </a:r>
            <a:endParaRPr lang="en-IN" dirty="0"/>
          </a:p>
        </p:txBody>
      </p:sp>
      <p:sp>
        <p:nvSpPr>
          <p:cNvPr id="3" name="Content Placeholder 2">
            <a:extLst>
              <a:ext uri="{FF2B5EF4-FFF2-40B4-BE49-F238E27FC236}">
                <a16:creationId xmlns:a16="http://schemas.microsoft.com/office/drawing/2014/main" id="{A11CFDD0-BEBE-42B2-7ED3-75B32CFD2465}"/>
              </a:ext>
            </a:extLst>
          </p:cNvPr>
          <p:cNvSpPr>
            <a:spLocks noGrp="1"/>
          </p:cNvSpPr>
          <p:nvPr>
            <p:ph idx="1"/>
          </p:nvPr>
        </p:nvSpPr>
        <p:spPr/>
        <p:txBody>
          <a:bodyPr/>
          <a:lstStyle/>
          <a:p>
            <a:r>
              <a:rPr lang="en-IN" dirty="0"/>
              <a:t>Key Points</a:t>
            </a:r>
          </a:p>
          <a:p>
            <a:pPr lvl="1"/>
            <a:r>
              <a:rPr lang="en-US" dirty="0"/>
              <a:t>Each component is rendered separately in different DOM elements.</a:t>
            </a:r>
          </a:p>
          <a:p>
            <a:pPr lvl="1"/>
            <a:r>
              <a:rPr lang="en-US" dirty="0"/>
              <a:t>Two separate </a:t>
            </a:r>
            <a:r>
              <a:rPr lang="en-US" dirty="0" err="1"/>
              <a:t>ReactDOM.render</a:t>
            </a:r>
            <a:r>
              <a:rPr lang="en-US" dirty="0"/>
              <a:t> calls are made, each targeting a different root element in the HTML.</a:t>
            </a:r>
          </a:p>
          <a:p>
            <a:pPr lvl="1"/>
            <a:r>
              <a:rPr lang="en-US" dirty="0"/>
              <a:t>Useful if you need to render components in different parts of the HTML document.</a:t>
            </a:r>
          </a:p>
          <a:p>
            <a:pPr lvl="1"/>
            <a:r>
              <a:rPr lang="en-US" dirty="0"/>
              <a:t>Allows for isolated updates if the components don't need to interact with each other.</a:t>
            </a:r>
            <a:endParaRPr lang="en-IN" dirty="0"/>
          </a:p>
        </p:txBody>
      </p:sp>
    </p:spTree>
    <p:extLst>
      <p:ext uri="{BB962C8B-B14F-4D97-AF65-F5344CB8AC3E}">
        <p14:creationId xmlns:p14="http://schemas.microsoft.com/office/powerpoint/2010/main" val="7814603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81F8-D1DC-FF01-48AC-BA3382F5821D}"/>
              </a:ext>
            </a:extLst>
          </p:cNvPr>
          <p:cNvSpPr>
            <a:spLocks noGrp="1"/>
          </p:cNvSpPr>
          <p:nvPr>
            <p:ph type="title"/>
          </p:nvPr>
        </p:nvSpPr>
        <p:spPr/>
        <p:txBody>
          <a:bodyPr/>
          <a:lstStyle/>
          <a:p>
            <a:r>
              <a:rPr lang="en-US" dirty="0"/>
              <a:t>Render Both Components in Root and Render Root Using </a:t>
            </a:r>
            <a:r>
              <a:rPr lang="en-US" dirty="0" err="1"/>
              <a:t>ReactDOM.render</a:t>
            </a:r>
            <a:endParaRPr lang="en-IN" dirty="0"/>
          </a:p>
        </p:txBody>
      </p:sp>
      <p:sp>
        <p:nvSpPr>
          <p:cNvPr id="3" name="Content Placeholder 2">
            <a:extLst>
              <a:ext uri="{FF2B5EF4-FFF2-40B4-BE49-F238E27FC236}">
                <a16:creationId xmlns:a16="http://schemas.microsoft.com/office/drawing/2014/main" id="{DEA4C13A-D690-2E75-49F7-C12FF755499C}"/>
              </a:ext>
            </a:extLst>
          </p:cNvPr>
          <p:cNvSpPr>
            <a:spLocks noGrp="1"/>
          </p:cNvSpPr>
          <p:nvPr>
            <p:ph idx="1"/>
          </p:nvPr>
        </p:nvSpPr>
        <p:spPr/>
        <p:txBody>
          <a:bodyPr/>
          <a:lstStyle/>
          <a:p>
            <a:r>
              <a:rPr lang="en-US" dirty="0"/>
              <a:t>Key Points:</a:t>
            </a:r>
          </a:p>
          <a:p>
            <a:pPr lvl="1"/>
            <a:r>
              <a:rPr lang="en-US" dirty="0"/>
              <a:t>Both </a:t>
            </a:r>
            <a:r>
              <a:rPr lang="en-US" dirty="0" err="1"/>
              <a:t>ComponentOne</a:t>
            </a:r>
            <a:r>
              <a:rPr lang="en-US" dirty="0"/>
              <a:t> and </a:t>
            </a:r>
            <a:r>
              <a:rPr lang="en-US" dirty="0" err="1"/>
              <a:t>ComponentTwo</a:t>
            </a:r>
            <a:r>
              <a:rPr lang="en-US" dirty="0"/>
              <a:t> are rendered inside an App component.</a:t>
            </a:r>
          </a:p>
          <a:p>
            <a:pPr lvl="1"/>
            <a:r>
              <a:rPr lang="en-US" dirty="0"/>
              <a:t>The App or Root component serves as a parent component that can manage state and facilitate communication between </a:t>
            </a:r>
            <a:r>
              <a:rPr lang="en-US" dirty="0" err="1"/>
              <a:t>ComponentOne</a:t>
            </a:r>
            <a:r>
              <a:rPr lang="en-US" dirty="0"/>
              <a:t> and </a:t>
            </a:r>
            <a:r>
              <a:rPr lang="en-US" dirty="0" err="1"/>
              <a:t>ComponentTwo</a:t>
            </a:r>
            <a:r>
              <a:rPr lang="en-US" dirty="0"/>
              <a:t>.</a:t>
            </a:r>
          </a:p>
          <a:p>
            <a:pPr lvl="1"/>
            <a:r>
              <a:rPr lang="en-US" dirty="0"/>
              <a:t>The App or Root component can pass props or use context to manage and share state between its children.</a:t>
            </a:r>
            <a:endParaRPr lang="en-IN" dirty="0"/>
          </a:p>
        </p:txBody>
      </p:sp>
    </p:spTree>
    <p:extLst>
      <p:ext uri="{BB962C8B-B14F-4D97-AF65-F5344CB8AC3E}">
        <p14:creationId xmlns:p14="http://schemas.microsoft.com/office/powerpoint/2010/main" val="1045589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A3D8-3486-EDFE-1D02-9F4573968518}"/>
              </a:ext>
            </a:extLst>
          </p:cNvPr>
          <p:cNvSpPr>
            <a:spLocks noGrp="1"/>
          </p:cNvSpPr>
          <p:nvPr>
            <p:ph type="title"/>
          </p:nvPr>
        </p:nvSpPr>
        <p:spPr/>
        <p:txBody>
          <a:bodyPr/>
          <a:lstStyle/>
          <a:p>
            <a:r>
              <a:rPr lang="en-US" dirty="0"/>
              <a:t>Ways to Style React Components</a:t>
            </a:r>
            <a:endParaRPr lang="en-IN" dirty="0"/>
          </a:p>
        </p:txBody>
      </p:sp>
      <p:sp>
        <p:nvSpPr>
          <p:cNvPr id="3" name="Content Placeholder 2">
            <a:extLst>
              <a:ext uri="{FF2B5EF4-FFF2-40B4-BE49-F238E27FC236}">
                <a16:creationId xmlns:a16="http://schemas.microsoft.com/office/drawing/2014/main" id="{6F3D0E2F-689A-8FD9-3F79-DCC644E66ABE}"/>
              </a:ext>
            </a:extLst>
          </p:cNvPr>
          <p:cNvSpPr>
            <a:spLocks noGrp="1"/>
          </p:cNvSpPr>
          <p:nvPr>
            <p:ph idx="1"/>
          </p:nvPr>
        </p:nvSpPr>
        <p:spPr/>
        <p:txBody>
          <a:bodyPr>
            <a:normAutofit fontScale="70000" lnSpcReduction="20000"/>
          </a:bodyPr>
          <a:lstStyle/>
          <a:p>
            <a:r>
              <a:rPr lang="en-US" dirty="0"/>
              <a:t>There are different ways to styling React JS components. Few of them are:</a:t>
            </a:r>
          </a:p>
          <a:p>
            <a:pPr lvl="1"/>
            <a:r>
              <a:rPr lang="en-US" dirty="0"/>
              <a:t>Inline Styles</a:t>
            </a:r>
          </a:p>
          <a:p>
            <a:pPr lvl="2"/>
            <a:r>
              <a:rPr lang="en-US" dirty="0"/>
              <a:t>In inline styling basically we create objects of style. And render it inside the components in style attribute using the React technique to incorporate JavaScript variable inside the JSX (Using ‘{ }’ )</a:t>
            </a:r>
          </a:p>
          <a:p>
            <a:pPr lvl="1"/>
            <a:r>
              <a:rPr lang="en-US" dirty="0"/>
              <a:t>Normal (External) CSS</a:t>
            </a:r>
          </a:p>
          <a:p>
            <a:pPr lvl="2"/>
            <a:r>
              <a:rPr lang="en-US" dirty="0"/>
              <a:t>In the external CSS styling technique, we basically create an external CSS file for each component and do the required styling of classes. </a:t>
            </a:r>
          </a:p>
          <a:p>
            <a:pPr lvl="2"/>
            <a:r>
              <a:rPr lang="en-US" dirty="0"/>
              <a:t>And use those class names inside the component. </a:t>
            </a:r>
          </a:p>
          <a:p>
            <a:pPr lvl="2"/>
            <a:r>
              <a:rPr lang="en-US" dirty="0"/>
              <a:t>It is a convention that name of the external CSS file same as the name of the component with ‘.</a:t>
            </a:r>
            <a:r>
              <a:rPr lang="en-US" dirty="0" err="1"/>
              <a:t>css</a:t>
            </a:r>
            <a:r>
              <a:rPr lang="en-US" dirty="0"/>
              <a:t>’ extension. </a:t>
            </a:r>
          </a:p>
          <a:p>
            <a:pPr lvl="2"/>
            <a:r>
              <a:rPr lang="en-US" dirty="0"/>
              <a:t>It is better if the name of the classes used, follow the format ‘</a:t>
            </a:r>
            <a:r>
              <a:rPr lang="en-US" dirty="0" err="1"/>
              <a:t>componentName</a:t>
            </a:r>
            <a:r>
              <a:rPr lang="en-US" dirty="0"/>
              <a:t>-context’ (here context signifies where we use this </a:t>
            </a:r>
            <a:r>
              <a:rPr lang="en-US" dirty="0" err="1"/>
              <a:t>classname</a:t>
            </a:r>
            <a:r>
              <a:rPr lang="en-US" dirty="0"/>
              <a:t>).</a:t>
            </a:r>
          </a:p>
          <a:p>
            <a:pPr lvl="1"/>
            <a:r>
              <a:rPr lang="en-US" dirty="0"/>
              <a:t>CSS module</a:t>
            </a:r>
          </a:p>
          <a:p>
            <a:pPr lvl="2"/>
            <a:r>
              <a:rPr lang="en-US" dirty="0"/>
              <a:t>A CSS module is a simple CSS file but a key difference is by default when it is imported every class name and animation inside the CSS module is scoped locally to the component that is importing it also CSS file name should follow the format ‘filename.module.css’. </a:t>
            </a:r>
          </a:p>
          <a:p>
            <a:pPr lvl="2"/>
            <a:r>
              <a:rPr lang="en-US" dirty="0"/>
              <a:t>This allows us to use a valid name for CSS classes without worrying about conflicts with other class names in your application.</a:t>
            </a:r>
          </a:p>
          <a:p>
            <a:pPr lvl="1"/>
            <a:r>
              <a:rPr lang="en-US" dirty="0"/>
              <a:t>Styled Components</a:t>
            </a:r>
          </a:p>
          <a:p>
            <a:pPr lvl="2"/>
            <a:r>
              <a:rPr lang="en-US" dirty="0"/>
              <a:t>The styled-components allows us to style the CSS under the variable created in JavaScript. </a:t>
            </a:r>
          </a:p>
          <a:p>
            <a:pPr lvl="2"/>
            <a:r>
              <a:rPr lang="en-US" dirty="0"/>
              <a:t>Style components is a third-party package using which we can create a component as a JavaScript variable that is already styled with CSS code and used that styled component in our main component. </a:t>
            </a:r>
          </a:p>
          <a:p>
            <a:pPr lvl="2"/>
            <a:r>
              <a:rPr lang="en-US" dirty="0"/>
              <a:t>styled-components allow us to create custom reusable components which can be less of a hassle to maintain.</a:t>
            </a:r>
          </a:p>
          <a:p>
            <a:pPr lvl="1"/>
            <a:endParaRPr lang="en-IN" dirty="0"/>
          </a:p>
        </p:txBody>
      </p:sp>
    </p:spTree>
    <p:extLst>
      <p:ext uri="{BB962C8B-B14F-4D97-AF65-F5344CB8AC3E}">
        <p14:creationId xmlns:p14="http://schemas.microsoft.com/office/powerpoint/2010/main" val="14263173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477E-A349-F4F6-BC30-D5C6D6CDCE03}"/>
              </a:ext>
            </a:extLst>
          </p:cNvPr>
          <p:cNvSpPr>
            <a:spLocks noGrp="1"/>
          </p:cNvSpPr>
          <p:nvPr>
            <p:ph type="title"/>
          </p:nvPr>
        </p:nvSpPr>
        <p:spPr/>
        <p:txBody>
          <a:bodyPr/>
          <a:lstStyle/>
          <a:p>
            <a:r>
              <a:rPr lang="en-IN" dirty="0"/>
              <a:t>Props</a:t>
            </a:r>
          </a:p>
        </p:txBody>
      </p:sp>
      <p:sp>
        <p:nvSpPr>
          <p:cNvPr id="3" name="Content Placeholder 2">
            <a:extLst>
              <a:ext uri="{FF2B5EF4-FFF2-40B4-BE49-F238E27FC236}">
                <a16:creationId xmlns:a16="http://schemas.microsoft.com/office/drawing/2014/main" id="{5A74069E-C546-0B2C-59D5-1380BF6EF827}"/>
              </a:ext>
            </a:extLst>
          </p:cNvPr>
          <p:cNvSpPr>
            <a:spLocks noGrp="1"/>
          </p:cNvSpPr>
          <p:nvPr>
            <p:ph idx="1"/>
          </p:nvPr>
        </p:nvSpPr>
        <p:spPr/>
        <p:txBody>
          <a:bodyPr>
            <a:normAutofit fontScale="92500"/>
          </a:bodyPr>
          <a:lstStyle/>
          <a:p>
            <a:r>
              <a:rPr lang="en-US" b="1" dirty="0"/>
              <a:t>Read-Only Structure</a:t>
            </a:r>
            <a:r>
              <a:rPr lang="en-US" dirty="0"/>
              <a:t>: Props are immutable, meaning they cannot be modified once set. They are used to pass data from a parent component to a child component, similar to how attributes work in HTML.</a:t>
            </a:r>
          </a:p>
          <a:p>
            <a:r>
              <a:rPr lang="en-US" b="1" dirty="0"/>
              <a:t>Object Storage</a:t>
            </a:r>
            <a:r>
              <a:rPr lang="en-US" dirty="0"/>
              <a:t>: Props are stored as an object, holding the values of the attributes assigned to a component.</a:t>
            </a:r>
          </a:p>
          <a:p>
            <a:r>
              <a:rPr lang="en-US" b="1" dirty="0"/>
              <a:t>Data Passing</a:t>
            </a:r>
            <a:r>
              <a:rPr lang="en-US" dirty="0"/>
              <a:t>: Props facilitate the flow of data from one component to another, enabling components to communicate and share information.</a:t>
            </a:r>
          </a:p>
          <a:p>
            <a:r>
              <a:rPr lang="en-US" b="1" dirty="0"/>
              <a:t>Immutability</a:t>
            </a:r>
            <a:r>
              <a:rPr lang="en-US" dirty="0"/>
              <a:t>: Since props are immutable, any attempt to modify them inside the component will not work. This immutability helps maintain the predictability of the component's behavior.</a:t>
            </a:r>
            <a:endParaRPr lang="en-IN" dirty="0"/>
          </a:p>
        </p:txBody>
      </p:sp>
    </p:spTree>
    <p:extLst>
      <p:ext uri="{BB962C8B-B14F-4D97-AF65-F5344CB8AC3E}">
        <p14:creationId xmlns:p14="http://schemas.microsoft.com/office/powerpoint/2010/main" val="3565269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CFCD-373B-BAA9-96BD-E001F6ED0AD3}"/>
              </a:ext>
            </a:extLst>
          </p:cNvPr>
          <p:cNvSpPr>
            <a:spLocks noGrp="1"/>
          </p:cNvSpPr>
          <p:nvPr>
            <p:ph type="title"/>
          </p:nvPr>
        </p:nvSpPr>
        <p:spPr/>
        <p:txBody>
          <a:bodyPr/>
          <a:lstStyle/>
          <a:p>
            <a:r>
              <a:rPr lang="en-IN" dirty="0"/>
              <a:t>Task Runners</a:t>
            </a:r>
          </a:p>
        </p:txBody>
      </p:sp>
      <p:sp>
        <p:nvSpPr>
          <p:cNvPr id="3" name="Content Placeholder 2">
            <a:extLst>
              <a:ext uri="{FF2B5EF4-FFF2-40B4-BE49-F238E27FC236}">
                <a16:creationId xmlns:a16="http://schemas.microsoft.com/office/drawing/2014/main" id="{A6E78A7C-5DC8-83AA-58EB-62BA307D81D9}"/>
              </a:ext>
            </a:extLst>
          </p:cNvPr>
          <p:cNvSpPr>
            <a:spLocks noGrp="1"/>
          </p:cNvSpPr>
          <p:nvPr>
            <p:ph idx="1"/>
          </p:nvPr>
        </p:nvSpPr>
        <p:spPr/>
        <p:txBody>
          <a:bodyPr/>
          <a:lstStyle/>
          <a:p>
            <a:r>
              <a:rPr lang="en-US" dirty="0"/>
              <a:t>Task runners, automate repetitive tasks and workflows in the development process. </a:t>
            </a:r>
          </a:p>
          <a:p>
            <a:r>
              <a:rPr lang="en-US" dirty="0"/>
              <a:t>They provide a way to define and execute a series of tasks, such as compiling code, concatenating files, minifying assets, running tests, and more. </a:t>
            </a:r>
          </a:p>
          <a:p>
            <a:r>
              <a:rPr lang="en-US" dirty="0"/>
              <a:t>Commonly used Task Runners:</a:t>
            </a:r>
          </a:p>
          <a:p>
            <a:pPr lvl="1"/>
            <a:r>
              <a:rPr lang="en-US" dirty="0"/>
              <a:t>Grunt</a:t>
            </a:r>
          </a:p>
          <a:p>
            <a:pPr lvl="1"/>
            <a:r>
              <a:rPr lang="en-US" dirty="0"/>
              <a:t>Gulp</a:t>
            </a:r>
            <a:endParaRPr lang="en-IN" dirty="0"/>
          </a:p>
        </p:txBody>
      </p:sp>
    </p:spTree>
    <p:extLst>
      <p:ext uri="{BB962C8B-B14F-4D97-AF65-F5344CB8AC3E}">
        <p14:creationId xmlns:p14="http://schemas.microsoft.com/office/powerpoint/2010/main" val="506791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592E-F2E2-7496-1D8A-2164BA884DA8}"/>
              </a:ext>
            </a:extLst>
          </p:cNvPr>
          <p:cNvSpPr>
            <a:spLocks noGrp="1"/>
          </p:cNvSpPr>
          <p:nvPr>
            <p:ph type="title"/>
          </p:nvPr>
        </p:nvSpPr>
        <p:spPr/>
        <p:txBody>
          <a:bodyPr/>
          <a:lstStyle/>
          <a:p>
            <a:r>
              <a:rPr lang="en-IN" dirty="0"/>
              <a:t>Type checking With </a:t>
            </a:r>
            <a:r>
              <a:rPr lang="en-IN" dirty="0" err="1"/>
              <a:t>PropTypes</a:t>
            </a:r>
            <a:endParaRPr lang="en-IN" dirty="0"/>
          </a:p>
        </p:txBody>
      </p:sp>
      <p:sp>
        <p:nvSpPr>
          <p:cNvPr id="3" name="Content Placeholder 2">
            <a:extLst>
              <a:ext uri="{FF2B5EF4-FFF2-40B4-BE49-F238E27FC236}">
                <a16:creationId xmlns:a16="http://schemas.microsoft.com/office/drawing/2014/main" id="{059EA7A7-2168-6CB0-C523-B7AAFBE99688}"/>
              </a:ext>
            </a:extLst>
          </p:cNvPr>
          <p:cNvSpPr>
            <a:spLocks noGrp="1"/>
          </p:cNvSpPr>
          <p:nvPr>
            <p:ph idx="1"/>
          </p:nvPr>
        </p:nvSpPr>
        <p:spPr/>
        <p:txBody>
          <a:bodyPr/>
          <a:lstStyle/>
          <a:p>
            <a:r>
              <a:rPr lang="en-US" dirty="0"/>
              <a:t>As your app grows, you can catch a lot of bugs with </a:t>
            </a:r>
            <a:r>
              <a:rPr lang="en-US" dirty="0" err="1"/>
              <a:t>typechecking</a:t>
            </a:r>
            <a:r>
              <a:rPr lang="en-US" dirty="0"/>
              <a:t>. </a:t>
            </a:r>
          </a:p>
          <a:p>
            <a:r>
              <a:rPr lang="en-US" dirty="0"/>
              <a:t>To run </a:t>
            </a:r>
            <a:r>
              <a:rPr lang="en-US" dirty="0" err="1"/>
              <a:t>typechecking</a:t>
            </a:r>
            <a:r>
              <a:rPr lang="en-US" dirty="0"/>
              <a:t> on the props for a component, you can assign the special </a:t>
            </a:r>
            <a:r>
              <a:rPr lang="en-US" dirty="0" err="1"/>
              <a:t>propTypes</a:t>
            </a:r>
            <a:r>
              <a:rPr lang="en-US" dirty="0"/>
              <a:t> property.</a:t>
            </a:r>
          </a:p>
          <a:p>
            <a:r>
              <a:rPr lang="en-US" dirty="0" err="1"/>
              <a:t>React.PropTypes</a:t>
            </a:r>
            <a:r>
              <a:rPr lang="en-US" dirty="0"/>
              <a:t> has moved into a different package since React v15.5.</a:t>
            </a:r>
          </a:p>
          <a:p>
            <a:r>
              <a:rPr lang="en-US" dirty="0"/>
              <a:t>Use prop-types library</a:t>
            </a:r>
          </a:p>
          <a:p>
            <a:pPr lvl="1"/>
            <a:r>
              <a:rPr lang="en-US" dirty="0" err="1"/>
              <a:t>npm</a:t>
            </a:r>
            <a:r>
              <a:rPr lang="en-US" dirty="0"/>
              <a:t> </a:t>
            </a:r>
            <a:r>
              <a:rPr lang="en-US" dirty="0" err="1"/>
              <a:t>i</a:t>
            </a:r>
            <a:r>
              <a:rPr lang="en-US" dirty="0"/>
              <a:t> prop-types</a:t>
            </a:r>
          </a:p>
          <a:p>
            <a:r>
              <a:rPr lang="en-US" dirty="0" err="1"/>
              <a:t>PropTypes</a:t>
            </a:r>
            <a:r>
              <a:rPr lang="en-US" dirty="0"/>
              <a:t> exports a range of validators that can be used to make sure the data you receive is valid.</a:t>
            </a:r>
            <a:endParaRPr lang="en-IN" dirty="0"/>
          </a:p>
        </p:txBody>
      </p:sp>
    </p:spTree>
    <p:extLst>
      <p:ext uri="{BB962C8B-B14F-4D97-AF65-F5344CB8AC3E}">
        <p14:creationId xmlns:p14="http://schemas.microsoft.com/office/powerpoint/2010/main" val="23926876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CF2C8D-26A6-D4E7-86BA-24E4131D78C4}"/>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57C3117F-776A-971B-6E00-FA736FEB8037}"/>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6" name="Straight Arrow Connector 5">
            <a:extLst>
              <a:ext uri="{FF2B5EF4-FFF2-40B4-BE49-F238E27FC236}">
                <a16:creationId xmlns:a16="http://schemas.microsoft.com/office/drawing/2014/main" id="{FEC67927-78AB-889A-E1D4-683CF68F8227}"/>
              </a:ext>
            </a:extLst>
          </p:cNvPr>
          <p:cNvCxnSpPr>
            <a:cxnSpLocks/>
            <a:stCxn id="5"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DFC4B26-0588-7AC0-3FA7-138BAFB78999}"/>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8" name="Rectangle 7">
            <a:extLst>
              <a:ext uri="{FF2B5EF4-FFF2-40B4-BE49-F238E27FC236}">
                <a16:creationId xmlns:a16="http://schemas.microsoft.com/office/drawing/2014/main" id="{F64A4502-8D13-7F20-00BC-F5392DCDA21D}"/>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9" name="Straight Arrow Connector 8">
            <a:extLst>
              <a:ext uri="{FF2B5EF4-FFF2-40B4-BE49-F238E27FC236}">
                <a16:creationId xmlns:a16="http://schemas.microsoft.com/office/drawing/2014/main" id="{D8B3EFAD-4775-44A0-D0A6-8AF39CE30253}"/>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875717B-50D7-BAB5-5B74-2B10A6CDBF28}"/>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1DEC181-C609-D509-205B-DFDB42308C02}"/>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2" name="Straight Arrow Connector 11">
            <a:extLst>
              <a:ext uri="{FF2B5EF4-FFF2-40B4-BE49-F238E27FC236}">
                <a16:creationId xmlns:a16="http://schemas.microsoft.com/office/drawing/2014/main" id="{1B7813F9-EA90-F3B6-FA25-4BAFA749BE0F}"/>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2BE95F7-9907-63EC-8666-C67FB4C0EB89}"/>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4" name="Rectangle 13">
            <a:extLst>
              <a:ext uri="{FF2B5EF4-FFF2-40B4-BE49-F238E27FC236}">
                <a16:creationId xmlns:a16="http://schemas.microsoft.com/office/drawing/2014/main" id="{8AE9E216-FED8-79CE-34EB-68FA3A94C650}"/>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5" name="Straight Arrow Connector 14">
            <a:extLst>
              <a:ext uri="{FF2B5EF4-FFF2-40B4-BE49-F238E27FC236}">
                <a16:creationId xmlns:a16="http://schemas.microsoft.com/office/drawing/2014/main" id="{F987072C-A36D-DEDC-A6FD-D221785C1625}"/>
              </a:ext>
            </a:extLst>
          </p:cNvPr>
          <p:cNvCxnSpPr>
            <a:endCxn id="14"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8D74E9-1C9E-5B26-83FF-54AFD2DA6460}"/>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2076E8-BEB0-C4A1-9A46-C0EF1290B901}"/>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8" name="TextBox 17">
            <a:extLst>
              <a:ext uri="{FF2B5EF4-FFF2-40B4-BE49-F238E27FC236}">
                <a16:creationId xmlns:a16="http://schemas.microsoft.com/office/drawing/2014/main" id="{CBF8F895-D309-A0DC-ACE2-91871D400A4B}"/>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9" name="Straight Arrow Connector 18">
            <a:extLst>
              <a:ext uri="{FF2B5EF4-FFF2-40B4-BE49-F238E27FC236}">
                <a16:creationId xmlns:a16="http://schemas.microsoft.com/office/drawing/2014/main" id="{0D9DF050-57E6-0068-4CED-CCBF991993C8}"/>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D53446A-5D76-F085-3E49-7EEC689CA4F0}"/>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21" name="TextBox 20">
            <a:extLst>
              <a:ext uri="{FF2B5EF4-FFF2-40B4-BE49-F238E27FC236}">
                <a16:creationId xmlns:a16="http://schemas.microsoft.com/office/drawing/2014/main" id="{E6B6D32D-A307-4356-1C09-63FBCFC8DECB}"/>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2" name="Connector: Elbow 21">
            <a:extLst>
              <a:ext uri="{FF2B5EF4-FFF2-40B4-BE49-F238E27FC236}">
                <a16:creationId xmlns:a16="http://schemas.microsoft.com/office/drawing/2014/main" id="{C227D6FE-2C11-9268-5251-5B011C652C47}"/>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898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9FE7-B530-422A-42CA-0AB5E5058D42}"/>
              </a:ext>
            </a:extLst>
          </p:cNvPr>
          <p:cNvSpPr>
            <a:spLocks noGrp="1"/>
          </p:cNvSpPr>
          <p:nvPr>
            <p:ph type="title"/>
          </p:nvPr>
        </p:nvSpPr>
        <p:spPr/>
        <p:txBody>
          <a:bodyPr/>
          <a:lstStyle/>
          <a:p>
            <a:r>
              <a:rPr lang="en-IN" dirty="0"/>
              <a:t>Terminologies</a:t>
            </a:r>
          </a:p>
        </p:txBody>
      </p:sp>
      <p:sp>
        <p:nvSpPr>
          <p:cNvPr id="3" name="Content Placeholder 2">
            <a:extLst>
              <a:ext uri="{FF2B5EF4-FFF2-40B4-BE49-F238E27FC236}">
                <a16:creationId xmlns:a16="http://schemas.microsoft.com/office/drawing/2014/main" id="{7AF4BBF4-131F-A041-C611-DABCD03CDB8C}"/>
              </a:ext>
            </a:extLst>
          </p:cNvPr>
          <p:cNvSpPr>
            <a:spLocks noGrp="1"/>
          </p:cNvSpPr>
          <p:nvPr>
            <p:ph idx="1"/>
          </p:nvPr>
        </p:nvSpPr>
        <p:spPr/>
        <p:txBody>
          <a:bodyPr>
            <a:normAutofit lnSpcReduction="10000"/>
          </a:bodyPr>
          <a:lstStyle/>
          <a:p>
            <a:r>
              <a:rPr lang="en-US" b="1" dirty="0"/>
              <a:t>Reconciliation</a:t>
            </a:r>
            <a:r>
              <a:rPr lang="en-US" dirty="0"/>
              <a:t> is the process of keeping 2 DOM Trees in sync by a library like </a:t>
            </a:r>
            <a:r>
              <a:rPr lang="en-US" dirty="0" err="1"/>
              <a:t>ReactDOM</a:t>
            </a:r>
            <a:r>
              <a:rPr lang="en-US" dirty="0"/>
              <a:t>. It is done by using </a:t>
            </a:r>
            <a:r>
              <a:rPr lang="en-US" b="1" dirty="0"/>
              <a:t>Reconciler</a:t>
            </a:r>
            <a:r>
              <a:rPr lang="en-US" dirty="0"/>
              <a:t> and a </a:t>
            </a:r>
            <a:r>
              <a:rPr lang="en-US" b="1" dirty="0"/>
              <a:t>Renderer</a:t>
            </a:r>
            <a:r>
              <a:rPr lang="en-US" dirty="0"/>
              <a:t>.</a:t>
            </a:r>
          </a:p>
          <a:p>
            <a:r>
              <a:rPr lang="en-US" b="1" dirty="0"/>
              <a:t>Reconciler</a:t>
            </a:r>
            <a:r>
              <a:rPr lang="en-US" dirty="0"/>
              <a:t> uses Diffing Algorithm to find differences between Current Tree and Work in Progress Tree and sends computed changes to the Renderer.</a:t>
            </a:r>
          </a:p>
          <a:p>
            <a:r>
              <a:rPr lang="en-US" dirty="0"/>
              <a:t>The </a:t>
            </a:r>
            <a:r>
              <a:rPr lang="en-US" b="1" dirty="0"/>
              <a:t>Renderer</a:t>
            </a:r>
            <a:r>
              <a:rPr lang="en-US" dirty="0"/>
              <a:t> is the one that updates the app’s UI. Different devices can have different Renderers while sharing the same Reconciler.</a:t>
            </a:r>
          </a:p>
          <a:p>
            <a:r>
              <a:rPr lang="en-US" dirty="0"/>
              <a:t>In React 16, they created a new Reconciler from scratch which uses a new data structure called </a:t>
            </a:r>
            <a:r>
              <a:rPr lang="en-US" b="1" dirty="0"/>
              <a:t>fiber</a:t>
            </a:r>
            <a:r>
              <a:rPr lang="en-US" dirty="0"/>
              <a:t>. Hence it is called </a:t>
            </a:r>
            <a:r>
              <a:rPr lang="en-US" b="1" dirty="0"/>
              <a:t>Fiber Reconciler</a:t>
            </a:r>
            <a:r>
              <a:rPr lang="en-US" dirty="0"/>
              <a:t>. The main aim was to make the reconciler </a:t>
            </a:r>
            <a:r>
              <a:rPr lang="en-US" b="1" dirty="0"/>
              <a:t>asynchronous</a:t>
            </a:r>
            <a:r>
              <a:rPr lang="en-US" dirty="0"/>
              <a:t> and </a:t>
            </a:r>
            <a:r>
              <a:rPr lang="en-US" b="1" dirty="0"/>
              <a:t>smarter by executing work on the basis of priority</a:t>
            </a:r>
            <a:r>
              <a:rPr lang="en-US" dirty="0"/>
              <a:t>.</a:t>
            </a:r>
            <a:endParaRPr lang="en-IN" dirty="0"/>
          </a:p>
        </p:txBody>
      </p:sp>
    </p:spTree>
    <p:extLst>
      <p:ext uri="{BB962C8B-B14F-4D97-AF65-F5344CB8AC3E}">
        <p14:creationId xmlns:p14="http://schemas.microsoft.com/office/powerpoint/2010/main" val="4262821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17FA-1127-0F52-E839-CCD2F7775878}"/>
              </a:ext>
            </a:extLst>
          </p:cNvPr>
          <p:cNvSpPr>
            <a:spLocks noGrp="1"/>
          </p:cNvSpPr>
          <p:nvPr>
            <p:ph type="title"/>
          </p:nvPr>
        </p:nvSpPr>
        <p:spPr/>
        <p:txBody>
          <a:bodyPr/>
          <a:lstStyle/>
          <a:p>
            <a:r>
              <a:rPr lang="en-IN" dirty="0"/>
              <a:t>React Fiber </a:t>
            </a:r>
          </a:p>
        </p:txBody>
      </p:sp>
      <p:sp>
        <p:nvSpPr>
          <p:cNvPr id="3" name="Content Placeholder 2">
            <a:extLst>
              <a:ext uri="{FF2B5EF4-FFF2-40B4-BE49-F238E27FC236}">
                <a16:creationId xmlns:a16="http://schemas.microsoft.com/office/drawing/2014/main" id="{3476CF26-80BC-BE67-7414-9DF2F61DBE38}"/>
              </a:ext>
            </a:extLst>
          </p:cNvPr>
          <p:cNvSpPr>
            <a:spLocks noGrp="1"/>
          </p:cNvSpPr>
          <p:nvPr>
            <p:ph idx="1"/>
          </p:nvPr>
        </p:nvSpPr>
        <p:spPr/>
        <p:txBody>
          <a:bodyPr/>
          <a:lstStyle/>
          <a:p>
            <a:r>
              <a:rPr lang="en-US" b="1" dirty="0"/>
              <a:t>React Fiber </a:t>
            </a:r>
            <a:r>
              <a:rPr lang="en-US" dirty="0"/>
              <a:t>needs to be asynchronous by taking advantage of cooperative scheduling and should be able to do :</a:t>
            </a:r>
          </a:p>
          <a:p>
            <a:pPr lvl="1"/>
            <a:r>
              <a:rPr lang="en-US" dirty="0"/>
              <a:t>Pause work and come back to it later</a:t>
            </a:r>
          </a:p>
          <a:p>
            <a:pPr lvl="1"/>
            <a:r>
              <a:rPr lang="en-US" dirty="0"/>
              <a:t>Assign priority to different types of work</a:t>
            </a:r>
          </a:p>
          <a:p>
            <a:pPr lvl="1"/>
            <a:r>
              <a:rPr lang="en-US" dirty="0"/>
              <a:t>Reuse previously completed work</a:t>
            </a:r>
          </a:p>
          <a:p>
            <a:pPr lvl="1"/>
            <a:r>
              <a:rPr lang="en-US" dirty="0"/>
              <a:t>Abort work if it’s no longer needed</a:t>
            </a:r>
            <a:endParaRPr lang="en-IN" dirty="0"/>
          </a:p>
        </p:txBody>
      </p:sp>
    </p:spTree>
    <p:extLst>
      <p:ext uri="{BB962C8B-B14F-4D97-AF65-F5344CB8AC3E}">
        <p14:creationId xmlns:p14="http://schemas.microsoft.com/office/powerpoint/2010/main" val="35775123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0A14-341F-B30E-2274-2750953978AF}"/>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91B1442E-C436-7827-D0B6-FEAC8DD25002}"/>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920A2940-D867-E18F-955A-93F20A1420BE}"/>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6025461-8FFC-C15E-4B97-6CCAB99654B1}"/>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8FDB98DD-BBB8-C84F-5F67-814F819DE176}"/>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633B64-B61D-E427-C505-77B1FE854F03}"/>
              </a:ext>
            </a:extLst>
          </p:cNvPr>
          <p:cNvSpPr txBox="1"/>
          <p:nvPr/>
        </p:nvSpPr>
        <p:spPr>
          <a:xfrm>
            <a:off x="3705710" y="3997234"/>
            <a:ext cx="597664" cy="523220"/>
          </a:xfrm>
          <a:prstGeom prst="rect">
            <a:avLst/>
          </a:prstGeom>
          <a:noFill/>
        </p:spPr>
        <p:txBody>
          <a:bodyPr wrap="none" rtlCol="0">
            <a:spAutoFit/>
          </a:bodyPr>
          <a:lstStyle/>
          <a:p>
            <a:r>
              <a:rPr lang="en-IN" sz="1400" dirty="0"/>
              <a:t>props</a:t>
            </a:r>
          </a:p>
          <a:p>
            <a:r>
              <a:rPr lang="en-IN" sz="1400" dirty="0"/>
              <a:t>refs</a:t>
            </a:r>
          </a:p>
        </p:txBody>
      </p:sp>
      <p:sp>
        <p:nvSpPr>
          <p:cNvPr id="9" name="Rectangle: Rounded Corners 8">
            <a:extLst>
              <a:ext uri="{FF2B5EF4-FFF2-40B4-BE49-F238E27FC236}">
                <a16:creationId xmlns:a16="http://schemas.microsoft.com/office/drawing/2014/main" id="{045FF79F-A3C9-110B-D1BF-C70D7F14B785}"/>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930C42F-6899-0875-64CB-79F17975C61D}"/>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FDC57AEE-BAD5-C8BF-A94C-2DE77D4402E5}"/>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A5F95B43-667D-3DE2-A7C3-DA29D086ED90}"/>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892FAB-0988-FA48-02AE-0B332D0BB162}"/>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1180670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A172-1216-BB81-464E-91B78A0B6063}"/>
              </a:ext>
            </a:extLst>
          </p:cNvPr>
          <p:cNvSpPr>
            <a:spLocks noGrp="1"/>
          </p:cNvSpPr>
          <p:nvPr>
            <p:ph type="title"/>
          </p:nvPr>
        </p:nvSpPr>
        <p:spPr/>
        <p:txBody>
          <a:bodyPr/>
          <a:lstStyle/>
          <a:p>
            <a:r>
              <a:rPr lang="en-IN" dirty="0"/>
              <a:t>Parent Child Communication</a:t>
            </a:r>
          </a:p>
        </p:txBody>
      </p:sp>
      <p:sp>
        <p:nvSpPr>
          <p:cNvPr id="3" name="Content Placeholder 2">
            <a:extLst>
              <a:ext uri="{FF2B5EF4-FFF2-40B4-BE49-F238E27FC236}">
                <a16:creationId xmlns:a16="http://schemas.microsoft.com/office/drawing/2014/main" id="{34F97464-081E-3F3C-95D2-3FF470FF67AD}"/>
              </a:ext>
            </a:extLst>
          </p:cNvPr>
          <p:cNvSpPr>
            <a:spLocks noGrp="1"/>
          </p:cNvSpPr>
          <p:nvPr>
            <p:ph idx="1"/>
          </p:nvPr>
        </p:nvSpPr>
        <p:spPr/>
        <p:txBody>
          <a:bodyPr>
            <a:normAutofit lnSpcReduction="10000"/>
          </a:bodyPr>
          <a:lstStyle/>
          <a:p>
            <a:r>
              <a:rPr lang="en-US" dirty="0"/>
              <a:t>Parent to Child Communication: </a:t>
            </a:r>
          </a:p>
          <a:p>
            <a:pPr lvl="1"/>
            <a:r>
              <a:rPr lang="en-US" dirty="0"/>
              <a:t>Pass data as props from parent to child.</a:t>
            </a:r>
          </a:p>
          <a:p>
            <a:r>
              <a:rPr lang="en-US" dirty="0"/>
              <a:t>Child to Parent Communication: </a:t>
            </a:r>
          </a:p>
          <a:p>
            <a:pPr lvl="1"/>
            <a:r>
              <a:rPr lang="en-US" dirty="0"/>
              <a:t>Pass a callback function from parent to child, which the child can call with data.</a:t>
            </a:r>
          </a:p>
          <a:p>
            <a:r>
              <a:rPr lang="en-US" dirty="0"/>
              <a:t>Using Ref</a:t>
            </a:r>
          </a:p>
          <a:p>
            <a:pPr lvl="1"/>
            <a:r>
              <a:rPr lang="en-US" dirty="0"/>
              <a:t>Use </a:t>
            </a:r>
            <a:r>
              <a:rPr lang="en-US" dirty="0" err="1"/>
              <a:t>useRef</a:t>
            </a:r>
            <a:r>
              <a:rPr lang="en-US" dirty="0"/>
              <a:t>() to create a ref in a functional component or </a:t>
            </a:r>
            <a:r>
              <a:rPr lang="en-US" dirty="0" err="1"/>
              <a:t>React.createRef</a:t>
            </a:r>
            <a:r>
              <a:rPr lang="en-US" dirty="0"/>
              <a:t>() in a class component.</a:t>
            </a:r>
          </a:p>
          <a:p>
            <a:pPr lvl="1"/>
            <a:r>
              <a:rPr lang="en-US" dirty="0"/>
              <a:t>Use refs in parent for Accessing Child Methods</a:t>
            </a:r>
          </a:p>
          <a:p>
            <a:r>
              <a:rPr lang="en-US" dirty="0"/>
              <a:t>Bidirectional Communication: </a:t>
            </a:r>
          </a:p>
          <a:p>
            <a:pPr lvl="1"/>
            <a:r>
              <a:rPr lang="en-US" dirty="0"/>
              <a:t>Combine both methods to enable communication in both directions.</a:t>
            </a:r>
            <a:endParaRPr lang="en-IN" dirty="0"/>
          </a:p>
        </p:txBody>
      </p:sp>
    </p:spTree>
    <p:extLst>
      <p:ext uri="{BB962C8B-B14F-4D97-AF65-F5344CB8AC3E}">
        <p14:creationId xmlns:p14="http://schemas.microsoft.com/office/powerpoint/2010/main" val="271200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5B8A-F0D8-64CC-C8DE-84AD28417245}"/>
              </a:ext>
            </a:extLst>
          </p:cNvPr>
          <p:cNvSpPr>
            <a:spLocks noGrp="1"/>
          </p:cNvSpPr>
          <p:nvPr>
            <p:ph type="title"/>
          </p:nvPr>
        </p:nvSpPr>
        <p:spPr/>
        <p:txBody>
          <a:bodyPr/>
          <a:lstStyle/>
          <a:p>
            <a:r>
              <a:rPr lang="en-US" dirty="0"/>
              <a:t>Use a Task Runner (e.g., Gulp or Grunt)</a:t>
            </a:r>
            <a:endParaRPr lang="en-IN" dirty="0"/>
          </a:p>
        </p:txBody>
      </p:sp>
      <p:sp>
        <p:nvSpPr>
          <p:cNvPr id="3" name="Content Placeholder 2">
            <a:extLst>
              <a:ext uri="{FF2B5EF4-FFF2-40B4-BE49-F238E27FC236}">
                <a16:creationId xmlns:a16="http://schemas.microsoft.com/office/drawing/2014/main" id="{490D1EC8-DB05-53EC-43C6-C02049FB91E1}"/>
              </a:ext>
            </a:extLst>
          </p:cNvPr>
          <p:cNvSpPr>
            <a:spLocks noGrp="1"/>
          </p:cNvSpPr>
          <p:nvPr>
            <p:ph idx="1"/>
          </p:nvPr>
        </p:nvSpPr>
        <p:spPr/>
        <p:txBody>
          <a:bodyPr>
            <a:normAutofit fontScale="92500"/>
          </a:bodyPr>
          <a:lstStyle/>
          <a:p>
            <a:r>
              <a:rPr lang="en-US" dirty="0"/>
              <a:t>Your project primarily involves automating development tasks and workflows, such as compiling code, running tests, optimizing assets, and copying files.</a:t>
            </a:r>
          </a:p>
          <a:p>
            <a:r>
              <a:rPr lang="en-US" dirty="0"/>
              <a:t>You have a relatively simple project with a small number of build-related tasks.</a:t>
            </a:r>
          </a:p>
          <a:p>
            <a:r>
              <a:rPr lang="en-US" dirty="0"/>
              <a:t>Your build process requires flexibility in defining custom workflows and tasks.</a:t>
            </a:r>
          </a:p>
          <a:p>
            <a:r>
              <a:rPr lang="en-US" dirty="0"/>
              <a:t>Dependency management and package installation are an important part of your build process.</a:t>
            </a:r>
          </a:p>
          <a:p>
            <a:r>
              <a:rPr lang="en-US" dirty="0"/>
              <a:t>You have an existing familiarity and expertise with a particular task runner.</a:t>
            </a:r>
            <a:endParaRPr lang="en-IN" dirty="0"/>
          </a:p>
        </p:txBody>
      </p:sp>
    </p:spTree>
    <p:extLst>
      <p:ext uri="{BB962C8B-B14F-4D97-AF65-F5344CB8AC3E}">
        <p14:creationId xmlns:p14="http://schemas.microsoft.com/office/powerpoint/2010/main" val="26659815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8DBD-BE46-C0B7-ACD5-80C66743158C}"/>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EF74EE76-3E8C-2BA9-E9CB-12378F1C99B4}"/>
              </a:ext>
            </a:extLst>
          </p:cNvPr>
          <p:cNvSpPr>
            <a:spLocks noGrp="1"/>
          </p:cNvSpPr>
          <p:nvPr>
            <p:ph idx="1"/>
          </p:nvPr>
        </p:nvSpPr>
        <p:spPr/>
        <p:txBody>
          <a:bodyPr>
            <a:normAutofit fontScale="40000" lnSpcReduction="20000"/>
          </a:bodyPr>
          <a:lstStyle/>
          <a:p>
            <a:r>
              <a:rPr lang="en-US" dirty="0"/>
              <a:t>Instance Methods</a:t>
            </a:r>
          </a:p>
          <a:p>
            <a:pPr lvl="1"/>
            <a:r>
              <a:rPr lang="en-US" dirty="0"/>
              <a:t>constructor()</a:t>
            </a:r>
          </a:p>
          <a:p>
            <a:pPr lvl="1"/>
            <a:r>
              <a:rPr lang="en-US" dirty="0"/>
              <a:t>render()</a:t>
            </a:r>
          </a:p>
          <a:p>
            <a:pPr lvl="1"/>
            <a:r>
              <a:rPr lang="en-US" dirty="0" err="1"/>
              <a:t>setState</a:t>
            </a:r>
            <a:r>
              <a:rPr lang="en-US"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componentWilUnmount</a:t>
            </a:r>
            <a:r>
              <a:rPr lang="en-US" dirty="0"/>
              <a:t>()</a:t>
            </a:r>
          </a:p>
          <a:p>
            <a:r>
              <a:rPr lang="en-US" dirty="0"/>
              <a:t>Instance Properties</a:t>
            </a:r>
          </a:p>
          <a:p>
            <a:pPr lvl="1"/>
            <a:r>
              <a:rPr lang="en-US" dirty="0"/>
              <a:t>state</a:t>
            </a:r>
          </a:p>
          <a:p>
            <a:pPr lvl="1"/>
            <a:r>
              <a:rPr lang="en-IN" dirty="0"/>
              <a:t>props</a:t>
            </a:r>
          </a:p>
          <a:p>
            <a:pPr lvl="1"/>
            <a:r>
              <a:rPr lang="en-IN" dirty="0"/>
              <a:t>context</a:t>
            </a:r>
          </a:p>
          <a:p>
            <a:r>
              <a:rPr lang="en-IN" dirty="0"/>
              <a:t>Class Methods (static)</a:t>
            </a:r>
          </a:p>
          <a:p>
            <a:pPr lvl="1"/>
            <a:r>
              <a:rPr lang="en-IN" dirty="0" err="1"/>
              <a:t>getDerivedStateFromProps</a:t>
            </a:r>
            <a:r>
              <a:rPr lang="en-IN" dirty="0"/>
              <a:t>()</a:t>
            </a:r>
          </a:p>
          <a:p>
            <a:pPr lvl="1"/>
            <a:r>
              <a:rPr lang="en-IN" dirty="0" err="1"/>
              <a:t>getDerivedStateFromError</a:t>
            </a:r>
            <a:r>
              <a:rPr lang="en-IN" dirty="0"/>
              <a:t>()</a:t>
            </a:r>
          </a:p>
          <a:p>
            <a:r>
              <a:rPr lang="en-IN" dirty="0"/>
              <a:t>Class Properties (static)</a:t>
            </a:r>
          </a:p>
          <a:p>
            <a:pPr lvl="1"/>
            <a:r>
              <a:rPr lang="en-IN" dirty="0" err="1"/>
              <a:t>defaultProps</a:t>
            </a:r>
            <a:endParaRPr lang="en-IN" dirty="0"/>
          </a:p>
          <a:p>
            <a:pPr lvl="1"/>
            <a:r>
              <a:rPr lang="en-IN" dirty="0" err="1"/>
              <a:t>propTypes</a:t>
            </a:r>
            <a:endParaRPr lang="en-IN"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8541420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11EC-24EA-968F-9D47-4E88C7E13703}"/>
              </a:ext>
            </a:extLst>
          </p:cNvPr>
          <p:cNvSpPr>
            <a:spLocks noGrp="1"/>
          </p:cNvSpPr>
          <p:nvPr>
            <p:ph type="title"/>
          </p:nvPr>
        </p:nvSpPr>
        <p:spPr/>
        <p:txBody>
          <a:bodyPr/>
          <a:lstStyle/>
          <a:p>
            <a:r>
              <a:rPr lang="en-US" dirty="0"/>
              <a:t>Lifecycle Methods in a React Component Class</a:t>
            </a:r>
            <a:endParaRPr lang="en-IN" dirty="0"/>
          </a:p>
        </p:txBody>
      </p:sp>
      <p:sp>
        <p:nvSpPr>
          <p:cNvPr id="3" name="Content Placeholder 2">
            <a:extLst>
              <a:ext uri="{FF2B5EF4-FFF2-40B4-BE49-F238E27FC236}">
                <a16:creationId xmlns:a16="http://schemas.microsoft.com/office/drawing/2014/main" id="{6C93DB06-F97E-DA63-C488-7A18D339809E}"/>
              </a:ext>
            </a:extLst>
          </p:cNvPr>
          <p:cNvSpPr>
            <a:spLocks noGrp="1"/>
          </p:cNvSpPr>
          <p:nvPr>
            <p:ph idx="1"/>
          </p:nvPr>
        </p:nvSpPr>
        <p:spPr/>
        <p:txBody>
          <a:bodyPr>
            <a:normAutofit fontScale="70000" lnSpcReduction="20000"/>
          </a:bodyPr>
          <a:lstStyle/>
          <a:p>
            <a:r>
              <a:rPr lang="en-IN" dirty="0"/>
              <a:t>Mounting Phase (Once)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IN" dirty="0"/>
              <a:t>Updating Phase (On Changes)</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IN" dirty="0"/>
              <a:t>Unmounting Phase (Once)</a:t>
            </a:r>
          </a:p>
          <a:p>
            <a:pPr lvl="1"/>
            <a:r>
              <a:rPr lang="en-US" dirty="0" err="1"/>
              <a:t>componentWillUnmount</a:t>
            </a:r>
            <a:r>
              <a:rPr lang="en-US" dirty="0"/>
              <a:t>()</a:t>
            </a:r>
          </a:p>
          <a:p>
            <a:r>
              <a:rPr lang="en-IN" dirty="0"/>
              <a:t>Error Phase (Once)</a:t>
            </a:r>
          </a:p>
          <a:p>
            <a:pPr lvl="1"/>
            <a:r>
              <a:rPr lang="en-US" dirty="0" err="1"/>
              <a:t>componentDidCatch</a:t>
            </a:r>
            <a:r>
              <a:rPr lang="en-US" dirty="0"/>
              <a:t>()</a:t>
            </a:r>
          </a:p>
          <a:p>
            <a:pPr lvl="1"/>
            <a:r>
              <a:rPr lang="en-US" dirty="0"/>
              <a:t>static </a:t>
            </a:r>
            <a:r>
              <a:rPr lang="en-US" dirty="0" err="1"/>
              <a:t>getDerivedStateFromError</a:t>
            </a:r>
            <a:r>
              <a:rPr lang="en-US" dirty="0"/>
              <a:t>()</a:t>
            </a:r>
            <a:endParaRPr lang="en-IN" dirty="0"/>
          </a:p>
        </p:txBody>
      </p:sp>
    </p:spTree>
    <p:extLst>
      <p:ext uri="{BB962C8B-B14F-4D97-AF65-F5344CB8AC3E}">
        <p14:creationId xmlns:p14="http://schemas.microsoft.com/office/powerpoint/2010/main" val="3955014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5681-3666-5E46-81E8-46A8E5CB07FF}"/>
              </a:ext>
            </a:extLst>
          </p:cNvPr>
          <p:cNvSpPr>
            <a:spLocks noGrp="1"/>
          </p:cNvSpPr>
          <p:nvPr>
            <p:ph type="title"/>
          </p:nvPr>
        </p:nvSpPr>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C32C70F1-AECB-ACFE-56D4-95EBD877D00C}"/>
              </a:ext>
            </a:extLst>
          </p:cNvPr>
          <p:cNvSpPr>
            <a:spLocks noGrp="1"/>
          </p:cNvSpPr>
          <p:nvPr>
            <p:ph idx="1"/>
          </p:nvPr>
        </p:nvSpPr>
        <p:spPr/>
        <p:txBody>
          <a:bodyPr/>
          <a:lstStyle/>
          <a:p>
            <a:r>
              <a:rPr lang="en-US" dirty="0"/>
              <a:t>Hooks are a feature introduced in React 16.8 that allow you to use state and other React features in functional components. </a:t>
            </a:r>
          </a:p>
          <a:p>
            <a:r>
              <a:rPr lang="en-US" dirty="0"/>
              <a:t>Hooks provide a more direct API to the React concepts you already know, such as state, lifecycle, context, refs, and more. </a:t>
            </a:r>
          </a:p>
          <a:p>
            <a:r>
              <a:rPr lang="en-US" dirty="0"/>
              <a:t>They enable you to write cleaner, more reusable code without the need for class components.</a:t>
            </a:r>
            <a:endParaRPr lang="en-IN" dirty="0"/>
          </a:p>
        </p:txBody>
      </p:sp>
    </p:spTree>
    <p:extLst>
      <p:ext uri="{BB962C8B-B14F-4D97-AF65-F5344CB8AC3E}">
        <p14:creationId xmlns:p14="http://schemas.microsoft.com/office/powerpoint/2010/main" val="10970177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B8AC-6967-232E-62C8-B7A523DB1992}"/>
              </a:ext>
            </a:extLst>
          </p:cNvPr>
          <p:cNvSpPr>
            <a:spLocks noGrp="1"/>
          </p:cNvSpPr>
          <p:nvPr>
            <p:ph type="title"/>
          </p:nvPr>
        </p:nvSpPr>
        <p:spPr/>
        <p:txBody>
          <a:bodyPr/>
          <a:lstStyle/>
          <a:p>
            <a:r>
              <a:rPr lang="en-US" dirty="0"/>
              <a:t>Built-in Hooks of React</a:t>
            </a:r>
            <a:endParaRPr lang="en-IN" dirty="0"/>
          </a:p>
        </p:txBody>
      </p:sp>
      <p:sp>
        <p:nvSpPr>
          <p:cNvPr id="3" name="Content Placeholder 2">
            <a:extLst>
              <a:ext uri="{FF2B5EF4-FFF2-40B4-BE49-F238E27FC236}">
                <a16:creationId xmlns:a16="http://schemas.microsoft.com/office/drawing/2014/main" id="{3DBA6B9F-BD09-BC23-74AD-B7BB21B00737}"/>
              </a:ext>
            </a:extLst>
          </p:cNvPr>
          <p:cNvSpPr>
            <a:spLocks noGrp="1"/>
          </p:cNvSpPr>
          <p:nvPr>
            <p:ph idx="1"/>
          </p:nvPr>
        </p:nvSpPr>
        <p:spPr/>
        <p:txBody>
          <a:bodyPr>
            <a:normAutofit fontScale="62500" lnSpcReduction="20000"/>
          </a:bodyPr>
          <a:lstStyle/>
          <a:p>
            <a:r>
              <a:rPr lang="en-US" dirty="0"/>
              <a:t>Basic Hooks:</a:t>
            </a:r>
          </a:p>
          <a:p>
            <a:pPr lvl="1"/>
            <a:r>
              <a:rPr lang="en-US" dirty="0" err="1"/>
              <a:t>useState</a:t>
            </a:r>
            <a:r>
              <a:rPr lang="en-US" dirty="0"/>
              <a:t>: Lets you add state to functional components.</a:t>
            </a:r>
          </a:p>
          <a:p>
            <a:pPr lvl="1"/>
            <a:r>
              <a:rPr lang="en-US" dirty="0" err="1"/>
              <a:t>useEffect</a:t>
            </a:r>
            <a:r>
              <a:rPr lang="en-US" dirty="0"/>
              <a:t>: Lets you perform side effects in functional components.</a:t>
            </a:r>
          </a:p>
          <a:p>
            <a:pPr lvl="1"/>
            <a:r>
              <a:rPr lang="en-US" dirty="0" err="1"/>
              <a:t>useContext</a:t>
            </a:r>
            <a:r>
              <a:rPr lang="en-US" dirty="0"/>
              <a:t>: Lets you subscribe to React context without introducing nesting.</a:t>
            </a:r>
          </a:p>
          <a:p>
            <a:r>
              <a:rPr lang="en-US" dirty="0"/>
              <a:t>Additional Hooks:</a:t>
            </a:r>
          </a:p>
          <a:p>
            <a:pPr lvl="1"/>
            <a:r>
              <a:rPr lang="en-US" dirty="0" err="1"/>
              <a:t>useReducer</a:t>
            </a:r>
            <a:r>
              <a:rPr lang="en-US" dirty="0"/>
              <a:t>: An alternative to </a:t>
            </a:r>
            <a:r>
              <a:rPr lang="en-US" dirty="0" err="1"/>
              <a:t>useState</a:t>
            </a:r>
            <a:r>
              <a:rPr lang="en-US" dirty="0"/>
              <a:t> for more complex state logic.</a:t>
            </a:r>
          </a:p>
          <a:p>
            <a:pPr lvl="1"/>
            <a:r>
              <a:rPr lang="en-US" dirty="0" err="1"/>
              <a:t>useCallback</a:t>
            </a:r>
            <a:r>
              <a:rPr lang="en-US" dirty="0"/>
              <a:t>: Returns a </a:t>
            </a:r>
            <a:r>
              <a:rPr lang="en-US" dirty="0" err="1"/>
              <a:t>memoized</a:t>
            </a:r>
            <a:r>
              <a:rPr lang="en-US" dirty="0"/>
              <a:t> callback.</a:t>
            </a:r>
          </a:p>
          <a:p>
            <a:pPr lvl="1"/>
            <a:r>
              <a:rPr lang="en-US" dirty="0" err="1"/>
              <a:t>useMemo</a:t>
            </a:r>
            <a:r>
              <a:rPr lang="en-US" dirty="0"/>
              <a:t>: Returns a </a:t>
            </a:r>
            <a:r>
              <a:rPr lang="en-US" dirty="0" err="1"/>
              <a:t>memoized</a:t>
            </a:r>
            <a:r>
              <a:rPr lang="en-US" dirty="0"/>
              <a:t> value.</a:t>
            </a:r>
          </a:p>
          <a:p>
            <a:pPr lvl="1"/>
            <a:r>
              <a:rPr lang="en-US" dirty="0" err="1"/>
              <a:t>useRef</a:t>
            </a:r>
            <a:r>
              <a:rPr lang="en-US" dirty="0"/>
              <a:t>: Returns a mutable ref object whose .current property is initialized to the passed argument.</a:t>
            </a:r>
          </a:p>
          <a:p>
            <a:pPr lvl="1"/>
            <a:r>
              <a:rPr lang="en-US" dirty="0" err="1"/>
              <a:t>useImperativeHandle</a:t>
            </a:r>
            <a:r>
              <a:rPr lang="en-US" dirty="0"/>
              <a:t>: Customizes the instance value that is exposed when using ref.</a:t>
            </a:r>
          </a:p>
          <a:p>
            <a:pPr lvl="1"/>
            <a:r>
              <a:rPr lang="en-US" dirty="0" err="1"/>
              <a:t>useLayoutEffect</a:t>
            </a:r>
            <a:r>
              <a:rPr lang="en-US" dirty="0"/>
              <a:t>: Similar to </a:t>
            </a:r>
            <a:r>
              <a:rPr lang="en-US" dirty="0" err="1"/>
              <a:t>useEffect</a:t>
            </a:r>
            <a:r>
              <a:rPr lang="en-US" dirty="0"/>
              <a:t>, but it fires synchronously after all DOM mutations.</a:t>
            </a:r>
          </a:p>
          <a:p>
            <a:pPr lvl="1"/>
            <a:r>
              <a:rPr lang="en-US" dirty="0" err="1"/>
              <a:t>useDebugValue</a:t>
            </a:r>
            <a:r>
              <a:rPr lang="en-US" dirty="0"/>
              <a:t>: Can be used to display a label for custom hooks in React </a:t>
            </a:r>
            <a:r>
              <a:rPr lang="en-US" dirty="0" err="1"/>
              <a:t>DevTools</a:t>
            </a:r>
            <a:r>
              <a:rPr lang="en-US" dirty="0"/>
              <a:t>.</a:t>
            </a:r>
          </a:p>
          <a:p>
            <a:r>
              <a:rPr lang="en-US" dirty="0"/>
              <a:t>Concurrent Mode Hooks (Experimental):</a:t>
            </a:r>
          </a:p>
          <a:p>
            <a:pPr lvl="1"/>
            <a:r>
              <a:rPr lang="en-US" dirty="0" err="1"/>
              <a:t>useTransition</a:t>
            </a:r>
            <a:r>
              <a:rPr lang="en-US" dirty="0"/>
              <a:t>: Lets you update state without blocking the UI.</a:t>
            </a:r>
          </a:p>
          <a:p>
            <a:pPr lvl="1"/>
            <a:r>
              <a:rPr lang="en-US" dirty="0" err="1"/>
              <a:t>useDeferredValue</a:t>
            </a:r>
            <a:r>
              <a:rPr lang="en-US" dirty="0"/>
              <a:t>: Returns a deferred version of the value that will defer updating until the next idle period.</a:t>
            </a:r>
          </a:p>
          <a:p>
            <a:pPr lvl="1"/>
            <a:r>
              <a:rPr lang="en-US" dirty="0" err="1"/>
              <a:t>useId</a:t>
            </a:r>
            <a:r>
              <a:rPr lang="en-US" dirty="0"/>
              <a:t>: Generates unique IDs that are stable across the server and client.</a:t>
            </a:r>
          </a:p>
          <a:p>
            <a:pPr lvl="1"/>
            <a:r>
              <a:rPr lang="en-US" dirty="0" err="1"/>
              <a:t>useSyncExternalStore</a:t>
            </a:r>
            <a:r>
              <a:rPr lang="en-US" dirty="0"/>
              <a:t>: Used for reading and subscribing to external data sources in a way that’s compatible with concurrent rendering features.</a:t>
            </a:r>
            <a:endParaRPr lang="en-IN" dirty="0"/>
          </a:p>
        </p:txBody>
      </p:sp>
    </p:spTree>
    <p:extLst>
      <p:ext uri="{BB962C8B-B14F-4D97-AF65-F5344CB8AC3E}">
        <p14:creationId xmlns:p14="http://schemas.microsoft.com/office/powerpoint/2010/main" val="35515204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9A543C-9606-DA82-3478-20BA3115C470}"/>
              </a:ext>
            </a:extLst>
          </p:cNvPr>
          <p:cNvSpPr/>
          <p:nvPr/>
        </p:nvSpPr>
        <p:spPr>
          <a:xfrm>
            <a:off x="1937053" y="1071638"/>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37C17C9B-7B8A-9E47-64BA-DED4F43BD309}"/>
              </a:ext>
            </a:extLst>
          </p:cNvPr>
          <p:cNvSpPr/>
          <p:nvPr/>
        </p:nvSpPr>
        <p:spPr>
          <a:xfrm>
            <a:off x="7673824" y="1071637"/>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7B431D4C-853B-ADA8-499C-365E18746187}"/>
              </a:ext>
            </a:extLst>
          </p:cNvPr>
          <p:cNvSpPr/>
          <p:nvPr/>
        </p:nvSpPr>
        <p:spPr>
          <a:xfrm>
            <a:off x="4572000" y="1557867"/>
            <a:ext cx="29718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4E282CC7-A87B-25D0-9CF3-11F2FD8034C0}"/>
              </a:ext>
            </a:extLst>
          </p:cNvPr>
          <p:cNvSpPr/>
          <p:nvPr/>
        </p:nvSpPr>
        <p:spPr>
          <a:xfrm flipH="1">
            <a:off x="4572000" y="3031067"/>
            <a:ext cx="2971800" cy="6096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0890307-A4C4-2D14-77CC-898336C4B1E7}"/>
              </a:ext>
            </a:extLst>
          </p:cNvPr>
          <p:cNvSpPr txBox="1"/>
          <p:nvPr/>
        </p:nvSpPr>
        <p:spPr>
          <a:xfrm>
            <a:off x="5670852" y="2674147"/>
            <a:ext cx="767443" cy="1323439"/>
          </a:xfrm>
          <a:prstGeom prst="rect">
            <a:avLst/>
          </a:prstGeom>
          <a:noFill/>
        </p:spPr>
        <p:txBody>
          <a:bodyPr wrap="square" rtlCol="0">
            <a:spAutoFit/>
          </a:bodyPr>
          <a:lstStyle/>
          <a:p>
            <a:r>
              <a:rPr lang="en-IN" sz="8000" dirty="0"/>
              <a:t>X</a:t>
            </a:r>
          </a:p>
        </p:txBody>
      </p:sp>
      <p:sp>
        <p:nvSpPr>
          <p:cNvPr id="9" name="Arrow: Curved Left 8">
            <a:extLst>
              <a:ext uri="{FF2B5EF4-FFF2-40B4-BE49-F238E27FC236}">
                <a16:creationId xmlns:a16="http://schemas.microsoft.com/office/drawing/2014/main" id="{52B94DF5-9121-B506-96F1-7CF1F250F7C9}"/>
              </a:ext>
            </a:extLst>
          </p:cNvPr>
          <p:cNvSpPr/>
          <p:nvPr/>
        </p:nvSpPr>
        <p:spPr>
          <a:xfrm rot="5400000">
            <a:off x="4748741" y="1450974"/>
            <a:ext cx="2203450" cy="6637867"/>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96D3D867-0AEF-2C12-9508-999EF89A9661}"/>
              </a:ext>
            </a:extLst>
          </p:cNvPr>
          <p:cNvSpPr txBox="1"/>
          <p:nvPr/>
        </p:nvSpPr>
        <p:spPr>
          <a:xfrm>
            <a:off x="4745015" y="5059072"/>
            <a:ext cx="2619115" cy="369332"/>
          </a:xfrm>
          <a:prstGeom prst="rect">
            <a:avLst/>
          </a:prstGeom>
          <a:noFill/>
        </p:spPr>
        <p:txBody>
          <a:bodyPr wrap="none" rtlCol="0">
            <a:spAutoFit/>
          </a:bodyPr>
          <a:lstStyle/>
          <a:p>
            <a:r>
              <a:rPr lang="en-IN" dirty="0"/>
              <a:t>Use Event to change State</a:t>
            </a:r>
          </a:p>
        </p:txBody>
      </p:sp>
    </p:spTree>
    <p:extLst>
      <p:ext uri="{BB962C8B-B14F-4D97-AF65-F5344CB8AC3E}">
        <p14:creationId xmlns:p14="http://schemas.microsoft.com/office/powerpoint/2010/main" val="42367099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68E7-37F9-CA67-7A68-C2F032D6A856}"/>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43C07D5B-E739-C4FA-FD45-E35758C53F31}"/>
              </a:ext>
            </a:extLst>
          </p:cNvPr>
          <p:cNvSpPr>
            <a:spLocks noGrp="1"/>
          </p:cNvSpPr>
          <p:nvPr>
            <p:ph idx="1"/>
          </p:nvPr>
        </p:nvSpPr>
        <p:spPr/>
        <p:txBody>
          <a:bodyPr/>
          <a:lstStyle/>
          <a:p>
            <a:r>
              <a:rPr lang="en-IN" dirty="0"/>
              <a:t>The UI will update, only when </a:t>
            </a:r>
            <a:r>
              <a:rPr lang="en-IN" dirty="0" err="1"/>
              <a:t>setState</a:t>
            </a:r>
            <a:r>
              <a:rPr lang="en-IN" dirty="0"/>
              <a:t>() is called to modify the state.</a:t>
            </a:r>
          </a:p>
          <a:p>
            <a:r>
              <a:rPr lang="en-IN" dirty="0"/>
              <a:t>The state of a component, can be modified only by the method of the same component using </a:t>
            </a:r>
            <a:r>
              <a:rPr lang="en-IN" dirty="0" err="1"/>
              <a:t>setState</a:t>
            </a:r>
            <a:r>
              <a:rPr lang="en-IN" dirty="0"/>
              <a:t>().</a:t>
            </a:r>
          </a:p>
          <a:p>
            <a:r>
              <a:rPr lang="en-IN" dirty="0"/>
              <a:t>Never create a data in the state, if you are not using it on the UI.</a:t>
            </a:r>
          </a:p>
          <a:p>
            <a:r>
              <a:rPr lang="en-IN" dirty="0"/>
              <a:t>The data flows unidirectionally in React, </a:t>
            </a:r>
          </a:p>
          <a:p>
            <a:pPr lvl="1"/>
            <a:r>
              <a:rPr lang="en-IN" dirty="0"/>
              <a:t>from state to the template of the component </a:t>
            </a:r>
          </a:p>
          <a:p>
            <a:pPr marL="457200" lvl="1" indent="0">
              <a:buNone/>
            </a:pPr>
            <a:r>
              <a:rPr lang="en-IN" dirty="0"/>
              <a:t>	or </a:t>
            </a:r>
          </a:p>
          <a:p>
            <a:pPr lvl="1"/>
            <a:r>
              <a:rPr lang="en-IN" dirty="0"/>
              <a:t>from parent to child.</a:t>
            </a:r>
          </a:p>
          <a:p>
            <a:endParaRPr lang="en-IN" dirty="0"/>
          </a:p>
        </p:txBody>
      </p:sp>
    </p:spTree>
    <p:extLst>
      <p:ext uri="{BB962C8B-B14F-4D97-AF65-F5344CB8AC3E}">
        <p14:creationId xmlns:p14="http://schemas.microsoft.com/office/powerpoint/2010/main" val="42378139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B886-9406-9CD2-9DF0-9068A520E22F}"/>
              </a:ext>
            </a:extLst>
          </p:cNvPr>
          <p:cNvSpPr>
            <a:spLocks noGrp="1"/>
          </p:cNvSpPr>
          <p:nvPr>
            <p:ph type="title"/>
          </p:nvPr>
        </p:nvSpPr>
        <p:spPr/>
        <p:txBody>
          <a:bodyPr/>
          <a:lstStyle/>
          <a:p>
            <a:r>
              <a:rPr lang="en-US" dirty="0"/>
              <a:t>Sibling Communication Using Parent State</a:t>
            </a:r>
            <a:endParaRPr lang="en-IN" dirty="0"/>
          </a:p>
        </p:txBody>
      </p:sp>
      <p:sp>
        <p:nvSpPr>
          <p:cNvPr id="4" name="Oval 3">
            <a:extLst>
              <a:ext uri="{FF2B5EF4-FFF2-40B4-BE49-F238E27FC236}">
                <a16:creationId xmlns:a16="http://schemas.microsoft.com/office/drawing/2014/main" id="{AC1AF8A9-EA31-DB54-0EED-F05F807A78C0}"/>
              </a:ext>
            </a:extLst>
          </p:cNvPr>
          <p:cNvSpPr/>
          <p:nvPr/>
        </p:nvSpPr>
        <p:spPr>
          <a:xfrm>
            <a:off x="5029200" y="19530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A24ACE87-03BD-1527-BF4E-1FB26582E765}"/>
              </a:ext>
            </a:extLst>
          </p:cNvPr>
          <p:cNvSpPr/>
          <p:nvPr/>
        </p:nvSpPr>
        <p:spPr>
          <a:xfrm>
            <a:off x="2380211"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05E16DF9-A7D6-EAF4-8E77-9C46548256E7}"/>
              </a:ext>
            </a:extLst>
          </p:cNvPr>
          <p:cNvSpPr/>
          <p:nvPr/>
        </p:nvSpPr>
        <p:spPr>
          <a:xfrm>
            <a:off x="7644939" y="50037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7E9661E-6AAF-FC8D-7EE0-EC9003B0456F}"/>
              </a:ext>
            </a:extLst>
          </p:cNvPr>
          <p:cNvCxnSpPr>
            <a:cxnSpLocks/>
          </p:cNvCxnSpPr>
          <p:nvPr/>
        </p:nvCxnSpPr>
        <p:spPr>
          <a:xfrm flipH="1">
            <a:off x="4035794" y="30855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9149F9-9E93-95D1-CB86-F703F5A11D18}"/>
              </a:ext>
            </a:extLst>
          </p:cNvPr>
          <p:cNvCxnSpPr>
            <a:cxnSpLocks/>
          </p:cNvCxnSpPr>
          <p:nvPr/>
        </p:nvCxnSpPr>
        <p:spPr>
          <a:xfrm>
            <a:off x="6684783" y="30855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D7E712-D8F1-0EA3-8B46-7C8966F6FBB9}"/>
              </a:ext>
            </a:extLst>
          </p:cNvPr>
          <p:cNvSpPr txBox="1"/>
          <p:nvPr/>
        </p:nvSpPr>
        <p:spPr>
          <a:xfrm>
            <a:off x="6841067" y="2006600"/>
            <a:ext cx="662938" cy="369332"/>
          </a:xfrm>
          <a:prstGeom prst="rect">
            <a:avLst/>
          </a:prstGeom>
          <a:noFill/>
        </p:spPr>
        <p:txBody>
          <a:bodyPr wrap="none" rtlCol="0">
            <a:spAutoFit/>
          </a:bodyPr>
          <a:lstStyle/>
          <a:p>
            <a:r>
              <a:rPr lang="en-IN" dirty="0"/>
              <a:t>State</a:t>
            </a:r>
          </a:p>
        </p:txBody>
      </p:sp>
      <p:sp>
        <p:nvSpPr>
          <p:cNvPr id="9" name="Arrow: Right 8">
            <a:extLst>
              <a:ext uri="{FF2B5EF4-FFF2-40B4-BE49-F238E27FC236}">
                <a16:creationId xmlns:a16="http://schemas.microsoft.com/office/drawing/2014/main" id="{2B078F60-C9D0-421C-3114-BB350D4AA88A}"/>
              </a:ext>
            </a:extLst>
          </p:cNvPr>
          <p:cNvSpPr/>
          <p:nvPr/>
        </p:nvSpPr>
        <p:spPr>
          <a:xfrm rot="16200000">
            <a:off x="2440200" y="3548510"/>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130014B-8DBA-0EC3-28FF-1A00958802BF}"/>
              </a:ext>
            </a:extLst>
          </p:cNvPr>
          <p:cNvSpPr txBox="1"/>
          <p:nvPr/>
        </p:nvSpPr>
        <p:spPr>
          <a:xfrm>
            <a:off x="264197" y="3535425"/>
            <a:ext cx="2824096" cy="892552"/>
          </a:xfrm>
          <a:prstGeom prst="rect">
            <a:avLst/>
          </a:prstGeom>
          <a:noFill/>
        </p:spPr>
        <p:txBody>
          <a:bodyPr wrap="square" rtlCol="0">
            <a:spAutoFit/>
          </a:bodyPr>
          <a:lstStyle/>
          <a:p>
            <a:r>
              <a:rPr lang="en-US" dirty="0"/>
              <a:t>Parent Method Reference – Using it, </a:t>
            </a:r>
            <a:r>
              <a:rPr lang="en-US" sz="1600" dirty="0"/>
              <a:t>I will change the state of the parent component</a:t>
            </a:r>
            <a:endParaRPr lang="en-IN" dirty="0"/>
          </a:p>
        </p:txBody>
      </p:sp>
      <p:sp>
        <p:nvSpPr>
          <p:cNvPr id="11" name="Arrow: Right 10">
            <a:extLst>
              <a:ext uri="{FF2B5EF4-FFF2-40B4-BE49-F238E27FC236}">
                <a16:creationId xmlns:a16="http://schemas.microsoft.com/office/drawing/2014/main" id="{DAF811A1-0B53-1EC1-CB13-1CF37757F299}"/>
              </a:ext>
            </a:extLst>
          </p:cNvPr>
          <p:cNvSpPr/>
          <p:nvPr/>
        </p:nvSpPr>
        <p:spPr>
          <a:xfrm rot="5400000">
            <a:off x="7712825" y="3548511"/>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B8D45A70-B217-3D53-9F4A-824FB18FA423}"/>
              </a:ext>
            </a:extLst>
          </p:cNvPr>
          <p:cNvSpPr txBox="1"/>
          <p:nvPr/>
        </p:nvSpPr>
        <p:spPr>
          <a:xfrm>
            <a:off x="8822689" y="3535425"/>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33068367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A9C3-66C8-07AE-D506-0F67A2F985EA}"/>
              </a:ext>
            </a:extLst>
          </p:cNvPr>
          <p:cNvSpPr>
            <a:spLocks noGrp="1"/>
          </p:cNvSpPr>
          <p:nvPr>
            <p:ph type="title"/>
          </p:nvPr>
        </p:nvSpPr>
        <p:spPr/>
        <p:txBody>
          <a:bodyPr/>
          <a:lstStyle/>
          <a:p>
            <a:r>
              <a:rPr lang="en-US" dirty="0"/>
              <a:t>Prop Drilling</a:t>
            </a:r>
            <a:endParaRPr lang="en-IN" dirty="0"/>
          </a:p>
        </p:txBody>
      </p:sp>
      <p:sp>
        <p:nvSpPr>
          <p:cNvPr id="3" name="Content Placeholder 2">
            <a:extLst>
              <a:ext uri="{FF2B5EF4-FFF2-40B4-BE49-F238E27FC236}">
                <a16:creationId xmlns:a16="http://schemas.microsoft.com/office/drawing/2014/main" id="{3482D3D8-CBB3-EA59-458C-60F8A09C1C47}"/>
              </a:ext>
            </a:extLst>
          </p:cNvPr>
          <p:cNvSpPr>
            <a:spLocks noGrp="1"/>
          </p:cNvSpPr>
          <p:nvPr>
            <p:ph idx="1"/>
          </p:nvPr>
        </p:nvSpPr>
        <p:spPr/>
        <p:txBody>
          <a:bodyPr/>
          <a:lstStyle/>
          <a:p>
            <a:r>
              <a:rPr lang="en-US" dirty="0"/>
              <a:t>Prop drilling is a term used in React to describe the process where you pass data from a top-level component down to child components through multiple levels of intermediary components. </a:t>
            </a:r>
          </a:p>
          <a:p>
            <a:r>
              <a:rPr lang="en-US" dirty="0"/>
              <a:t>This can lead to a scenario where intermediate components only serve as a conduit to pass props down to their children, without actually using those props themselves.</a:t>
            </a:r>
            <a:endParaRPr lang="en-IN" dirty="0"/>
          </a:p>
        </p:txBody>
      </p:sp>
    </p:spTree>
    <p:extLst>
      <p:ext uri="{BB962C8B-B14F-4D97-AF65-F5344CB8AC3E}">
        <p14:creationId xmlns:p14="http://schemas.microsoft.com/office/powerpoint/2010/main" val="473179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The Context API in React is a powerful feature that allows you to manage and share state across the entire component tree without having to pass props down manually at every level. </a:t>
            </a:r>
          </a:p>
          <a:p>
            <a:r>
              <a:rPr lang="en-US" dirty="0"/>
              <a:t>It provides a way to pass data through the component tree by using a Provider and Consumer mechanism.</a:t>
            </a:r>
            <a:endParaRPr lang="en-IN" dirty="0"/>
          </a:p>
        </p:txBody>
      </p:sp>
    </p:spTree>
    <p:extLst>
      <p:ext uri="{BB962C8B-B14F-4D97-AF65-F5344CB8AC3E}">
        <p14:creationId xmlns:p14="http://schemas.microsoft.com/office/powerpoint/2010/main" val="360273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7A20-48D6-BD6A-E0C4-6CC5855CD02F}"/>
              </a:ext>
            </a:extLst>
          </p:cNvPr>
          <p:cNvSpPr>
            <a:spLocks noGrp="1"/>
          </p:cNvSpPr>
          <p:nvPr>
            <p:ph type="title"/>
          </p:nvPr>
        </p:nvSpPr>
        <p:spPr/>
        <p:txBody>
          <a:bodyPr/>
          <a:lstStyle/>
          <a:p>
            <a:r>
              <a:rPr lang="en-IN" dirty="0"/>
              <a:t>Module Bundlers</a:t>
            </a:r>
          </a:p>
        </p:txBody>
      </p:sp>
      <p:sp>
        <p:nvSpPr>
          <p:cNvPr id="3" name="Content Placeholder 2">
            <a:extLst>
              <a:ext uri="{FF2B5EF4-FFF2-40B4-BE49-F238E27FC236}">
                <a16:creationId xmlns:a16="http://schemas.microsoft.com/office/drawing/2014/main" id="{EC1CD8F6-5FEE-6B9B-E96A-D0C88E628565}"/>
              </a:ext>
            </a:extLst>
          </p:cNvPr>
          <p:cNvSpPr>
            <a:spLocks noGrp="1"/>
          </p:cNvSpPr>
          <p:nvPr>
            <p:ph idx="1"/>
          </p:nvPr>
        </p:nvSpPr>
        <p:spPr/>
        <p:txBody>
          <a:bodyPr>
            <a:normAutofit fontScale="92500" lnSpcReduction="10000"/>
          </a:bodyPr>
          <a:lstStyle/>
          <a:p>
            <a:r>
              <a:rPr lang="en-US" dirty="0"/>
              <a:t>Module bundling, on the other hand, involves the process of combining multiple modules and their dependencies into a single file or a set of files, often referred to as bundles. </a:t>
            </a:r>
          </a:p>
          <a:p>
            <a:r>
              <a:rPr lang="en-US" dirty="0"/>
              <a:t>The goal of module bundling is to optimize the size and performance of the application by reducing the number of separate HTTP requests required to load the code.</a:t>
            </a:r>
          </a:p>
          <a:p>
            <a:r>
              <a:rPr lang="en-US" dirty="0"/>
              <a:t>The bundler resolves dependencies, applies transformations through loaders (e.g., </a:t>
            </a:r>
            <a:r>
              <a:rPr lang="en-US" dirty="0" err="1"/>
              <a:t>transpiling</a:t>
            </a:r>
            <a:r>
              <a:rPr lang="en-US" dirty="0"/>
              <a:t>, minification), and creates a bundle that can be efficiently delivered to the browser. </a:t>
            </a:r>
          </a:p>
          <a:p>
            <a:r>
              <a:rPr lang="en-US" dirty="0"/>
              <a:t>Bundling is commonly used to package JavaScript, CSS, images, and other assets together, reducing the network overhead and improving the performance of the application.</a:t>
            </a:r>
          </a:p>
        </p:txBody>
      </p:sp>
    </p:spTree>
    <p:extLst>
      <p:ext uri="{BB962C8B-B14F-4D97-AF65-F5344CB8AC3E}">
        <p14:creationId xmlns:p14="http://schemas.microsoft.com/office/powerpoint/2010/main" val="6843575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8C6A-CD5B-D6A8-2195-35D9D667185F}"/>
              </a:ext>
            </a:extLst>
          </p:cNvPr>
          <p:cNvSpPr>
            <a:spLocks noGrp="1"/>
          </p:cNvSpPr>
          <p:nvPr>
            <p:ph type="title"/>
          </p:nvPr>
        </p:nvSpPr>
        <p:spPr/>
        <p:txBody>
          <a:bodyPr/>
          <a:lstStyle/>
          <a:p>
            <a:r>
              <a:rPr lang="en-US" dirty="0"/>
              <a:t>How the Context API Works</a:t>
            </a:r>
            <a:endParaRPr lang="en-IN" dirty="0"/>
          </a:p>
        </p:txBody>
      </p:sp>
      <p:sp>
        <p:nvSpPr>
          <p:cNvPr id="3" name="Content Placeholder 2">
            <a:extLst>
              <a:ext uri="{FF2B5EF4-FFF2-40B4-BE49-F238E27FC236}">
                <a16:creationId xmlns:a16="http://schemas.microsoft.com/office/drawing/2014/main" id="{7EB1E6CB-B4D7-C6E0-CA81-CB178CC513F1}"/>
              </a:ext>
            </a:extLst>
          </p:cNvPr>
          <p:cNvSpPr>
            <a:spLocks noGrp="1"/>
          </p:cNvSpPr>
          <p:nvPr>
            <p:ph idx="1"/>
          </p:nvPr>
        </p:nvSpPr>
        <p:spPr/>
        <p:txBody>
          <a:bodyPr/>
          <a:lstStyle/>
          <a:p>
            <a:r>
              <a:rPr lang="en-US" dirty="0"/>
              <a:t>Create a Context: </a:t>
            </a:r>
          </a:p>
          <a:p>
            <a:pPr lvl="1"/>
            <a:r>
              <a:rPr lang="en-US" dirty="0"/>
              <a:t>Use </a:t>
            </a:r>
            <a:r>
              <a:rPr lang="en-US" dirty="0" err="1"/>
              <a:t>React.createContext</a:t>
            </a:r>
            <a:r>
              <a:rPr lang="en-US" dirty="0"/>
              <a:t> to create a Context object.</a:t>
            </a:r>
          </a:p>
          <a:p>
            <a:r>
              <a:rPr lang="en-US" dirty="0"/>
              <a:t>Provider: </a:t>
            </a:r>
          </a:p>
          <a:p>
            <a:pPr lvl="1"/>
            <a:r>
              <a:rPr lang="en-US" dirty="0"/>
              <a:t>Use the Provider component to make the context value available to all components within its subtree.</a:t>
            </a:r>
          </a:p>
          <a:p>
            <a:r>
              <a:rPr lang="en-US" dirty="0"/>
              <a:t>Consumer: </a:t>
            </a:r>
          </a:p>
          <a:p>
            <a:pPr lvl="1"/>
            <a:r>
              <a:rPr lang="en-US" dirty="0"/>
              <a:t>Use the </a:t>
            </a:r>
            <a:r>
              <a:rPr lang="en-US" dirty="0" err="1"/>
              <a:t>useContext</a:t>
            </a:r>
            <a:r>
              <a:rPr lang="en-US" dirty="0"/>
              <a:t> hook or </a:t>
            </a:r>
            <a:r>
              <a:rPr lang="en-US" dirty="0" err="1"/>
              <a:t>Context.Consumer</a:t>
            </a:r>
            <a:r>
              <a:rPr lang="en-US" dirty="0"/>
              <a:t> component to access the context value in a component.</a:t>
            </a:r>
            <a:endParaRPr lang="en-IN" dirty="0"/>
          </a:p>
        </p:txBody>
      </p:sp>
    </p:spTree>
    <p:extLst>
      <p:ext uri="{BB962C8B-B14F-4D97-AF65-F5344CB8AC3E}">
        <p14:creationId xmlns:p14="http://schemas.microsoft.com/office/powerpoint/2010/main" val="3680620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7335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7722026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3920931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1B1E-0AD1-59F2-4E1A-29A3A81E778C}"/>
              </a:ext>
            </a:extLst>
          </p:cNvPr>
          <p:cNvSpPr>
            <a:spLocks noGrp="1"/>
          </p:cNvSpPr>
          <p:nvPr>
            <p:ph type="title"/>
          </p:nvPr>
        </p:nvSpPr>
        <p:spPr/>
        <p:txBody>
          <a:bodyPr/>
          <a:lstStyle/>
          <a:p>
            <a:r>
              <a:rPr lang="en-IN" dirty="0"/>
              <a:t>Array to UI Transformation </a:t>
            </a:r>
          </a:p>
        </p:txBody>
      </p:sp>
      <p:sp>
        <p:nvSpPr>
          <p:cNvPr id="3" name="Content Placeholder 2">
            <a:extLst>
              <a:ext uri="{FF2B5EF4-FFF2-40B4-BE49-F238E27FC236}">
                <a16:creationId xmlns:a16="http://schemas.microsoft.com/office/drawing/2014/main" id="{91F1C1A8-687C-01D5-5B50-45EFFA3B4FEE}"/>
              </a:ext>
            </a:extLst>
          </p:cNvPr>
          <p:cNvSpPr>
            <a:spLocks noGrp="1"/>
          </p:cNvSpPr>
          <p:nvPr>
            <p:ph idx="1"/>
          </p:nvPr>
        </p:nvSpPr>
        <p:spPr/>
        <p:txBody>
          <a:bodyPr>
            <a:normAutofit fontScale="92500" lnSpcReduction="20000"/>
          </a:bodyPr>
          <a:lstStyle/>
          <a:p>
            <a:r>
              <a:rPr lang="en-US" dirty="0"/>
              <a:t>Rendering arrays in React is a common task, typically handled with the map function.</a:t>
            </a:r>
          </a:p>
          <a:p>
            <a:r>
              <a:rPr lang="en-US" dirty="0"/>
              <a:t>For simple arrays, you can use the map function to iterate over the array and render each item.</a:t>
            </a:r>
          </a:p>
          <a:p>
            <a:r>
              <a:rPr lang="en-US" dirty="0"/>
              <a:t>When rendering an array of objects, it's better to use unique identifiers (such as IDs) as keys instead of indices. </a:t>
            </a:r>
          </a:p>
          <a:p>
            <a:r>
              <a:rPr lang="en-IN" dirty="0"/>
              <a:t>Best Practices</a:t>
            </a:r>
            <a:endParaRPr lang="en-US" dirty="0"/>
          </a:p>
          <a:p>
            <a:pPr lvl="1"/>
            <a:r>
              <a:rPr lang="en-US" dirty="0"/>
              <a:t>Use Unique Keys: Always provide a unique key for each item when rendering lists. Preferably, use a unique identifier from your data.</a:t>
            </a:r>
          </a:p>
          <a:p>
            <a:pPr lvl="1"/>
            <a:r>
              <a:rPr lang="en-US" dirty="0"/>
              <a:t>Avoid Using Indices as Keys: Using indices can lead to unexpected behavior, especially if the list changes dynamically.</a:t>
            </a:r>
          </a:p>
          <a:p>
            <a:pPr lvl="1"/>
            <a:r>
              <a:rPr lang="en-US" dirty="0"/>
              <a:t>Consistent Keys: Ensure that keys remain consistent between renders to allow React to manage updates efficiently.</a:t>
            </a:r>
            <a:endParaRPr lang="en-IN" dirty="0"/>
          </a:p>
        </p:txBody>
      </p:sp>
    </p:spTree>
    <p:extLst>
      <p:ext uri="{BB962C8B-B14F-4D97-AF65-F5344CB8AC3E}">
        <p14:creationId xmlns:p14="http://schemas.microsoft.com/office/powerpoint/2010/main" val="6542797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0C7A-E668-E407-7CD8-891354494AD1}"/>
              </a:ext>
            </a:extLst>
          </p:cNvPr>
          <p:cNvSpPr>
            <a:spLocks noGrp="1"/>
          </p:cNvSpPr>
          <p:nvPr>
            <p:ph type="title"/>
          </p:nvPr>
        </p:nvSpPr>
        <p:spPr/>
        <p:txBody>
          <a:bodyPr/>
          <a:lstStyle/>
          <a:p>
            <a:r>
              <a:rPr lang="en-IN" dirty="0"/>
              <a:t>Array to UI Transformation - </a:t>
            </a:r>
            <a:r>
              <a:rPr lang="en-US" dirty="0"/>
              <a:t>Why key Prop is Necessary</a:t>
            </a:r>
            <a:endParaRPr lang="en-IN" dirty="0"/>
          </a:p>
        </p:txBody>
      </p:sp>
      <p:sp>
        <p:nvSpPr>
          <p:cNvPr id="3" name="Content Placeholder 2">
            <a:extLst>
              <a:ext uri="{FF2B5EF4-FFF2-40B4-BE49-F238E27FC236}">
                <a16:creationId xmlns:a16="http://schemas.microsoft.com/office/drawing/2014/main" id="{3E639470-0A02-40A6-8E3B-0C2EF2F7C42D}"/>
              </a:ext>
            </a:extLst>
          </p:cNvPr>
          <p:cNvSpPr>
            <a:spLocks noGrp="1"/>
          </p:cNvSpPr>
          <p:nvPr>
            <p:ph idx="1"/>
          </p:nvPr>
        </p:nvSpPr>
        <p:spPr/>
        <p:txBody>
          <a:bodyPr>
            <a:normAutofit fontScale="85000" lnSpcReduction="20000"/>
          </a:bodyPr>
          <a:lstStyle/>
          <a:p>
            <a:r>
              <a:rPr lang="en-US" dirty="0"/>
              <a:t>Unique Identification: Keys help React identify which items have changed, are added, or are removed. This is particularly important when rendering dynamic lists of elements.</a:t>
            </a:r>
          </a:p>
          <a:p>
            <a:r>
              <a:rPr lang="en-US" dirty="0"/>
              <a:t>Efficient Updates: When the state of a list changes, React uses the key prop to determine which elements need to be updated. By associating each element with a unique key, React can update only the elements that have changed, rather than re-rendering the entire list.</a:t>
            </a:r>
          </a:p>
          <a:p>
            <a:r>
              <a:rPr lang="en-US" dirty="0"/>
              <a:t>Maintaining Element Order: Keys help maintain the order of elements. If keys are not used or are not unique, React may not be able to preserve the correct order of elements, leading to unexpected behavior in the UI.</a:t>
            </a:r>
          </a:p>
          <a:p>
            <a:r>
              <a:rPr lang="en-US" dirty="0"/>
              <a:t>Preserving Component State: Keys help preserve the state of components. For example, if you have a list of input fields, changing the order of the elements without keys can result in the loss of user input because React cannot correctly associate the state of each input field with its corresponding element in the DOM.</a:t>
            </a:r>
            <a:endParaRPr lang="en-IN" dirty="0"/>
          </a:p>
        </p:txBody>
      </p:sp>
    </p:spTree>
    <p:extLst>
      <p:ext uri="{BB962C8B-B14F-4D97-AF65-F5344CB8AC3E}">
        <p14:creationId xmlns:p14="http://schemas.microsoft.com/office/powerpoint/2010/main" val="38367624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normAutofit/>
          </a:bodyPr>
          <a:lstStyle/>
          <a:p>
            <a:r>
              <a:rPr lang="en-IN" dirty="0"/>
              <a:t>Complete the CRUD assignment as per the screenshot shared in the next slide, use </a:t>
            </a:r>
            <a:r>
              <a:rPr lang="en-IN" b="1" dirty="0"/>
              <a:t>array</a:t>
            </a:r>
            <a:r>
              <a:rPr lang="en-IN" dirty="0"/>
              <a:t> to keep the data.</a:t>
            </a:r>
          </a:p>
          <a:p>
            <a:pPr lvl="1"/>
            <a:r>
              <a:rPr lang="en-IN" dirty="0"/>
              <a:t>Create form-component and data-table-component as sibling components.</a:t>
            </a:r>
          </a:p>
          <a:p>
            <a:pPr lvl="1"/>
            <a:r>
              <a:rPr lang="en-IN" dirty="0"/>
              <a:t>Id should be auto generated after every insert, update and delete</a:t>
            </a:r>
          </a:p>
          <a:p>
            <a:pPr lvl="1"/>
            <a:r>
              <a:rPr lang="en-IN" dirty="0"/>
              <a:t>When we click details or edit, data will be displayed in Form Component.</a:t>
            </a:r>
          </a:p>
          <a:p>
            <a:pPr lvl="1"/>
            <a:r>
              <a:rPr lang="en-IN" dirty="0"/>
              <a:t>In Details, Form should display the data, but the form will be disabled for editing.</a:t>
            </a:r>
          </a:p>
          <a:p>
            <a:pPr lvl="1"/>
            <a:r>
              <a:rPr lang="en-IN" dirty="0"/>
              <a:t>On delete, ask for confirmation, before delete</a:t>
            </a:r>
          </a:p>
          <a:p>
            <a:r>
              <a:rPr lang="en-IN" dirty="0"/>
              <a:t>Second, Use Context API to Share Data between both the components.</a:t>
            </a:r>
          </a:p>
        </p:txBody>
      </p:sp>
    </p:spTree>
    <p:extLst>
      <p:ext uri="{BB962C8B-B14F-4D97-AF65-F5344CB8AC3E}">
        <p14:creationId xmlns:p14="http://schemas.microsoft.com/office/powerpoint/2010/main" val="187623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D6F8-8B42-A09C-21F7-FB33F360BC31}"/>
              </a:ext>
            </a:extLst>
          </p:cNvPr>
          <p:cNvSpPr>
            <a:spLocks noGrp="1"/>
          </p:cNvSpPr>
          <p:nvPr>
            <p:ph type="title"/>
          </p:nvPr>
        </p:nvSpPr>
        <p:spPr/>
        <p:txBody>
          <a:bodyPr/>
          <a:lstStyle/>
          <a:p>
            <a:r>
              <a:rPr lang="en-IN" dirty="0"/>
              <a:t>The Purpose of Bundlers</a:t>
            </a:r>
          </a:p>
        </p:txBody>
      </p:sp>
      <p:pic>
        <p:nvPicPr>
          <p:cNvPr id="5" name="Content Placeholder 4">
            <a:extLst>
              <a:ext uri="{FF2B5EF4-FFF2-40B4-BE49-F238E27FC236}">
                <a16:creationId xmlns:a16="http://schemas.microsoft.com/office/drawing/2014/main" id="{5F85E586-86D7-874D-D59F-CB3359C2B996}"/>
              </a:ext>
            </a:extLst>
          </p:cNvPr>
          <p:cNvPicPr>
            <a:picLocks noGrp="1" noChangeAspect="1"/>
          </p:cNvPicPr>
          <p:nvPr>
            <p:ph idx="1"/>
          </p:nvPr>
        </p:nvPicPr>
        <p:blipFill>
          <a:blip r:embed="rId2"/>
          <a:stretch>
            <a:fillRect/>
          </a:stretch>
        </p:blipFill>
        <p:spPr>
          <a:xfrm>
            <a:off x="996688" y="2210502"/>
            <a:ext cx="10198624" cy="3581584"/>
          </a:xfrm>
        </p:spPr>
      </p:pic>
    </p:spTree>
    <p:extLst>
      <p:ext uri="{BB962C8B-B14F-4D97-AF65-F5344CB8AC3E}">
        <p14:creationId xmlns:p14="http://schemas.microsoft.com/office/powerpoint/2010/main" val="21060624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DD8F-F51C-762C-CFAB-A63E5D21BD07}"/>
              </a:ext>
            </a:extLst>
          </p:cNvPr>
          <p:cNvSpPr>
            <a:spLocks noGrp="1"/>
          </p:cNvSpPr>
          <p:nvPr>
            <p:ph type="title"/>
          </p:nvPr>
        </p:nvSpPr>
        <p:spPr/>
        <p:txBody>
          <a:bodyPr/>
          <a:lstStyle/>
          <a:p>
            <a:r>
              <a:rPr lang="en-IN" dirty="0"/>
              <a:t>React-Bootstrap</a:t>
            </a:r>
          </a:p>
        </p:txBody>
      </p:sp>
      <p:sp>
        <p:nvSpPr>
          <p:cNvPr id="3" name="Content Placeholder 2">
            <a:extLst>
              <a:ext uri="{FF2B5EF4-FFF2-40B4-BE49-F238E27FC236}">
                <a16:creationId xmlns:a16="http://schemas.microsoft.com/office/drawing/2014/main" id="{52C894C0-2862-4FB2-3A70-1DBADC448CAD}"/>
              </a:ext>
            </a:extLst>
          </p:cNvPr>
          <p:cNvSpPr>
            <a:spLocks noGrp="1"/>
          </p:cNvSpPr>
          <p:nvPr>
            <p:ph idx="1"/>
          </p:nvPr>
        </p:nvSpPr>
        <p:spPr/>
        <p:txBody>
          <a:bodyPr/>
          <a:lstStyle/>
          <a:p>
            <a:r>
              <a:rPr lang="en-US" dirty="0"/>
              <a:t>React-Bootstrap is a popular library that integrates Bootstrap, a widely-used front-end framework, with React.</a:t>
            </a:r>
          </a:p>
          <a:p>
            <a:r>
              <a:rPr lang="en-US" dirty="0"/>
              <a:t>React-Bootstrap provides a collection of React components that are styled using Bootstrap, enabling developers to create responsive and visually appealing web applications with ease.</a:t>
            </a:r>
          </a:p>
          <a:p>
            <a:r>
              <a:rPr lang="en-US" dirty="0"/>
              <a:t>React-Bootstrap replaces the Bootstrap JavaScript. Each component has been built from scratch as a true React component, without unneeded dependencies like jQuery.</a:t>
            </a:r>
            <a:endParaRPr lang="en-IN" dirty="0"/>
          </a:p>
        </p:txBody>
      </p:sp>
    </p:spTree>
    <p:extLst>
      <p:ext uri="{BB962C8B-B14F-4D97-AF65-F5344CB8AC3E}">
        <p14:creationId xmlns:p14="http://schemas.microsoft.com/office/powerpoint/2010/main" val="37081404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3FD3-BBA0-7E3F-E63E-3848AE31E273}"/>
              </a:ext>
            </a:extLst>
          </p:cNvPr>
          <p:cNvSpPr>
            <a:spLocks noGrp="1"/>
          </p:cNvSpPr>
          <p:nvPr>
            <p:ph type="title"/>
          </p:nvPr>
        </p:nvSpPr>
        <p:spPr/>
        <p:txBody>
          <a:bodyPr/>
          <a:lstStyle/>
          <a:p>
            <a:r>
              <a:rPr lang="en-IN" dirty="0"/>
              <a:t>Key Features of React-Bootstrap</a:t>
            </a:r>
          </a:p>
        </p:txBody>
      </p:sp>
      <p:sp>
        <p:nvSpPr>
          <p:cNvPr id="3" name="Content Placeholder 2">
            <a:extLst>
              <a:ext uri="{FF2B5EF4-FFF2-40B4-BE49-F238E27FC236}">
                <a16:creationId xmlns:a16="http://schemas.microsoft.com/office/drawing/2014/main" id="{BA56AD00-D93E-9584-447C-AADEE9423624}"/>
              </a:ext>
            </a:extLst>
          </p:cNvPr>
          <p:cNvSpPr>
            <a:spLocks noGrp="1"/>
          </p:cNvSpPr>
          <p:nvPr>
            <p:ph idx="1"/>
          </p:nvPr>
        </p:nvSpPr>
        <p:spPr/>
        <p:txBody>
          <a:bodyPr>
            <a:normAutofit fontScale="92500" lnSpcReduction="20000"/>
          </a:bodyPr>
          <a:lstStyle/>
          <a:p>
            <a:r>
              <a:rPr lang="en-US" dirty="0"/>
              <a:t>Pre-Built Components: React-Bootstrap offers a wide range of pre-built components such as buttons, forms, modals, navbars, and more, which are styled according to Bootstrap’s design principles.</a:t>
            </a:r>
          </a:p>
          <a:p>
            <a:r>
              <a:rPr lang="en-US" dirty="0"/>
              <a:t>React-Friendly: It is designed to work seamlessly with React, allowing developers to use Bootstrap’s components and styling within a React application without having to use jQuery or additional libraries.</a:t>
            </a:r>
          </a:p>
          <a:p>
            <a:r>
              <a:rPr lang="en-US" dirty="0"/>
              <a:t>Customizable: Components can be customized and extended as needed, providing flexibility to adapt the look and feel of the application.</a:t>
            </a:r>
          </a:p>
          <a:p>
            <a:r>
              <a:rPr lang="en-US" dirty="0"/>
              <a:t>Theming: React-Bootstrap supports theming, enabling developers to easily switch between different visual themes or create their own custom themes.</a:t>
            </a:r>
          </a:p>
          <a:p>
            <a:r>
              <a:rPr lang="en-US" dirty="0"/>
              <a:t>Accessibility: React-Bootstrap components are built with accessibility in mind, ensuring that applications are usable by people with disabilities.</a:t>
            </a:r>
            <a:endParaRPr lang="en-IN" dirty="0"/>
          </a:p>
        </p:txBody>
      </p:sp>
    </p:spTree>
    <p:extLst>
      <p:ext uri="{BB962C8B-B14F-4D97-AF65-F5344CB8AC3E}">
        <p14:creationId xmlns:p14="http://schemas.microsoft.com/office/powerpoint/2010/main" val="12315482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BDAE-319D-987F-B41B-C69DA44FB4D0}"/>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6560EF23-3FE7-2C81-5DB4-1E50CE3D7314}"/>
              </a:ext>
            </a:extLst>
          </p:cNvPr>
          <p:cNvSpPr>
            <a:spLocks noGrp="1"/>
          </p:cNvSpPr>
          <p:nvPr>
            <p:ph idx="1"/>
          </p:nvPr>
        </p:nvSpPr>
        <p:spPr/>
        <p:txBody>
          <a:bodyPr/>
          <a:lstStyle/>
          <a:p>
            <a:r>
              <a:rPr lang="en-US" dirty="0"/>
              <a:t>React Hook Form is a library designed to manage form state and validation in React applications using React hooks. </a:t>
            </a:r>
          </a:p>
          <a:p>
            <a:r>
              <a:rPr lang="en-US" dirty="0"/>
              <a:t>It simplifies form handling by reducing the amount of boilerplate code required and improving performance. </a:t>
            </a:r>
          </a:p>
          <a:p>
            <a:r>
              <a:rPr lang="en-US" dirty="0"/>
              <a:t>React Hook Form embraces uncontrolled components and native HTML inputs, which makes it lightweight and fast.</a:t>
            </a:r>
            <a:endParaRPr lang="en-IN" dirty="0"/>
          </a:p>
        </p:txBody>
      </p:sp>
    </p:spTree>
    <p:extLst>
      <p:ext uri="{BB962C8B-B14F-4D97-AF65-F5344CB8AC3E}">
        <p14:creationId xmlns:p14="http://schemas.microsoft.com/office/powerpoint/2010/main" val="15759433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573F-67E8-960F-2338-A7EFC166079C}"/>
              </a:ext>
            </a:extLst>
          </p:cNvPr>
          <p:cNvSpPr>
            <a:spLocks noGrp="1"/>
          </p:cNvSpPr>
          <p:nvPr>
            <p:ph type="title"/>
          </p:nvPr>
        </p:nvSpPr>
        <p:spPr/>
        <p:txBody>
          <a:bodyPr/>
          <a:lstStyle/>
          <a:p>
            <a:r>
              <a:rPr lang="en-IN" dirty="0"/>
              <a:t>Key Features</a:t>
            </a:r>
          </a:p>
        </p:txBody>
      </p:sp>
      <p:sp>
        <p:nvSpPr>
          <p:cNvPr id="3" name="Content Placeholder 2">
            <a:extLst>
              <a:ext uri="{FF2B5EF4-FFF2-40B4-BE49-F238E27FC236}">
                <a16:creationId xmlns:a16="http://schemas.microsoft.com/office/drawing/2014/main" id="{E1CE9758-5003-C6F6-5338-EEBF70D9524D}"/>
              </a:ext>
            </a:extLst>
          </p:cNvPr>
          <p:cNvSpPr>
            <a:spLocks noGrp="1"/>
          </p:cNvSpPr>
          <p:nvPr>
            <p:ph idx="1"/>
          </p:nvPr>
        </p:nvSpPr>
        <p:spPr/>
        <p:txBody>
          <a:bodyPr>
            <a:normAutofit fontScale="92500" lnSpcReduction="20000"/>
          </a:bodyPr>
          <a:lstStyle/>
          <a:p>
            <a:r>
              <a:rPr lang="en-US" dirty="0"/>
              <a:t>Performance: React Hook Form is built with performance in mind. It leverages uncontrolled components and minimizes re-renders, resulting in faster form interactions.</a:t>
            </a:r>
          </a:p>
          <a:p>
            <a:r>
              <a:rPr lang="en-US" dirty="0"/>
              <a:t>Easy Integration: It integrates seamlessly with existing form validation libraries like Yup, Zod, Joi, and others.</a:t>
            </a:r>
          </a:p>
          <a:p>
            <a:r>
              <a:rPr lang="en-US" dirty="0"/>
              <a:t>Minimal Re-renders: React Hook Form reduces the number of re-renders caused by form changes, improving the overall performance of your application.</a:t>
            </a:r>
          </a:p>
          <a:p>
            <a:r>
              <a:rPr lang="en-US" dirty="0"/>
              <a:t>Simple API: It provides a simple and intuitive API for handling forms, making it easy to learn and use.</a:t>
            </a:r>
          </a:p>
          <a:p>
            <a:r>
              <a:rPr lang="en-US" dirty="0"/>
              <a:t>Built-in Validation: The library offers built-in validation methods and supports custom validation.</a:t>
            </a:r>
            <a:endParaRPr lang="en-IN" dirty="0"/>
          </a:p>
        </p:txBody>
      </p:sp>
    </p:spTree>
    <p:extLst>
      <p:ext uri="{BB962C8B-B14F-4D97-AF65-F5344CB8AC3E}">
        <p14:creationId xmlns:p14="http://schemas.microsoft.com/office/powerpoint/2010/main" val="1745243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D055-C28D-2DC8-EC54-D302894FFB45}"/>
              </a:ext>
            </a:extLst>
          </p:cNvPr>
          <p:cNvSpPr>
            <a:spLocks noGrp="1"/>
          </p:cNvSpPr>
          <p:nvPr>
            <p:ph type="title"/>
          </p:nvPr>
        </p:nvSpPr>
        <p:spPr/>
        <p:txBody>
          <a:bodyPr/>
          <a:lstStyle/>
          <a:p>
            <a:r>
              <a:rPr lang="en-IN" dirty="0"/>
              <a:t>Module Bundlers</a:t>
            </a:r>
          </a:p>
        </p:txBody>
      </p:sp>
      <p:sp>
        <p:nvSpPr>
          <p:cNvPr id="3" name="Content Placeholder 2">
            <a:extLst>
              <a:ext uri="{FF2B5EF4-FFF2-40B4-BE49-F238E27FC236}">
                <a16:creationId xmlns:a16="http://schemas.microsoft.com/office/drawing/2014/main" id="{96342A66-10B4-CCED-975B-76215D3CBB30}"/>
              </a:ext>
            </a:extLst>
          </p:cNvPr>
          <p:cNvSpPr>
            <a:spLocks noGrp="1"/>
          </p:cNvSpPr>
          <p:nvPr>
            <p:ph idx="1"/>
          </p:nvPr>
        </p:nvSpPr>
        <p:spPr/>
        <p:txBody>
          <a:bodyPr/>
          <a:lstStyle/>
          <a:p>
            <a:r>
              <a:rPr lang="en-IN" dirty="0"/>
              <a:t>Some of the commonly used Module Bundlers are:</a:t>
            </a:r>
          </a:p>
          <a:p>
            <a:pPr lvl="1"/>
            <a:r>
              <a:rPr lang="en-IN" dirty="0"/>
              <a:t>Webpack</a:t>
            </a:r>
          </a:p>
          <a:p>
            <a:pPr lvl="1"/>
            <a:r>
              <a:rPr lang="en-IN" dirty="0"/>
              <a:t>Rollup</a:t>
            </a:r>
          </a:p>
          <a:p>
            <a:pPr lvl="1"/>
            <a:r>
              <a:rPr lang="en-IN" dirty="0"/>
              <a:t>Parcel</a:t>
            </a:r>
          </a:p>
          <a:p>
            <a:pPr lvl="1"/>
            <a:r>
              <a:rPr lang="en-IN" dirty="0" err="1"/>
              <a:t>Browserify</a:t>
            </a:r>
            <a:endParaRPr lang="en-IN" dirty="0"/>
          </a:p>
        </p:txBody>
      </p:sp>
    </p:spTree>
    <p:extLst>
      <p:ext uri="{BB962C8B-B14F-4D97-AF65-F5344CB8AC3E}">
        <p14:creationId xmlns:p14="http://schemas.microsoft.com/office/powerpoint/2010/main" val="3256135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local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local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8322-BB8F-8205-AF43-42E74373EAC6}"/>
              </a:ext>
            </a:extLst>
          </p:cNvPr>
          <p:cNvSpPr>
            <a:spLocks noGrp="1"/>
          </p:cNvSpPr>
          <p:nvPr>
            <p:ph type="title"/>
          </p:nvPr>
        </p:nvSpPr>
        <p:spPr/>
        <p:txBody>
          <a:bodyPr/>
          <a:lstStyle/>
          <a:p>
            <a:r>
              <a:rPr lang="en-IN" dirty="0" err="1"/>
              <a:t>useReducer</a:t>
            </a:r>
            <a:endParaRPr lang="en-IN" dirty="0"/>
          </a:p>
        </p:txBody>
      </p:sp>
      <p:sp>
        <p:nvSpPr>
          <p:cNvPr id="3" name="Content Placeholder 2">
            <a:extLst>
              <a:ext uri="{FF2B5EF4-FFF2-40B4-BE49-F238E27FC236}">
                <a16:creationId xmlns:a16="http://schemas.microsoft.com/office/drawing/2014/main" id="{99DF7B88-11D0-2BE4-80E7-361B4E9610CA}"/>
              </a:ext>
            </a:extLst>
          </p:cNvPr>
          <p:cNvSpPr>
            <a:spLocks noGrp="1"/>
          </p:cNvSpPr>
          <p:nvPr>
            <p:ph idx="1"/>
          </p:nvPr>
        </p:nvSpPr>
        <p:spPr/>
        <p:txBody>
          <a:bodyPr/>
          <a:lstStyle/>
          <a:p>
            <a:r>
              <a:rPr lang="en-US" dirty="0"/>
              <a:t>It is an alternative to the </a:t>
            </a:r>
            <a:r>
              <a:rPr lang="en-US" dirty="0" err="1"/>
              <a:t>useState</a:t>
            </a:r>
            <a:r>
              <a:rPr lang="en-US" dirty="0"/>
              <a:t> hook and is particularly useful when the state logic is complex and involves multiple sub-values or when the next state depends on the previous one.</a:t>
            </a:r>
          </a:p>
          <a:p>
            <a:r>
              <a:rPr lang="en-US" dirty="0"/>
              <a:t>When to Use </a:t>
            </a:r>
            <a:r>
              <a:rPr lang="en-US" dirty="0" err="1"/>
              <a:t>useReducer</a:t>
            </a:r>
            <a:r>
              <a:rPr lang="en-US" dirty="0"/>
              <a:t> Over </a:t>
            </a:r>
            <a:r>
              <a:rPr lang="en-US" dirty="0" err="1"/>
              <a:t>useState</a:t>
            </a:r>
            <a:endParaRPr lang="en-US" dirty="0"/>
          </a:p>
          <a:p>
            <a:pPr lvl="1"/>
            <a:r>
              <a:rPr lang="en-US" dirty="0"/>
              <a:t>When you have complex state logic that involves multiple sub-values.</a:t>
            </a:r>
          </a:p>
          <a:p>
            <a:pPr lvl="1"/>
            <a:r>
              <a:rPr lang="en-US" dirty="0"/>
              <a:t>When the next state depends on the previous state.</a:t>
            </a:r>
          </a:p>
          <a:p>
            <a:pPr lvl="1"/>
            <a:r>
              <a:rPr lang="en-US" dirty="0"/>
              <a:t>When you want to centralize state management logic for better readability and maintainability.</a:t>
            </a:r>
          </a:p>
          <a:p>
            <a:pPr lvl="1"/>
            <a:r>
              <a:rPr lang="en-US" dirty="0"/>
              <a:t>When you have a lot of state updates that need to be tracked and managed systematically.</a:t>
            </a:r>
            <a:endParaRPr lang="en-IN" dirty="0"/>
          </a:p>
        </p:txBody>
      </p:sp>
    </p:spTree>
    <p:extLst>
      <p:ext uri="{BB962C8B-B14F-4D97-AF65-F5344CB8AC3E}">
        <p14:creationId xmlns:p14="http://schemas.microsoft.com/office/powerpoint/2010/main" val="24479077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73ED-7710-CEC8-EF85-5885B6DC6697}"/>
              </a:ext>
            </a:extLst>
          </p:cNvPr>
          <p:cNvSpPr>
            <a:spLocks noGrp="1"/>
          </p:cNvSpPr>
          <p:nvPr>
            <p:ph type="title"/>
          </p:nvPr>
        </p:nvSpPr>
        <p:spPr/>
        <p:txBody>
          <a:bodyPr/>
          <a:lstStyle/>
          <a:p>
            <a:r>
              <a:rPr lang="en-IN" dirty="0"/>
              <a:t>Reducer Function</a:t>
            </a:r>
          </a:p>
        </p:txBody>
      </p:sp>
      <p:sp>
        <p:nvSpPr>
          <p:cNvPr id="3" name="Content Placeholder 2">
            <a:extLst>
              <a:ext uri="{FF2B5EF4-FFF2-40B4-BE49-F238E27FC236}">
                <a16:creationId xmlns:a16="http://schemas.microsoft.com/office/drawing/2014/main" id="{E5F49C51-A436-2E37-7B9D-C6AE0A5129E8}"/>
              </a:ext>
            </a:extLst>
          </p:cNvPr>
          <p:cNvSpPr>
            <a:spLocks noGrp="1"/>
          </p:cNvSpPr>
          <p:nvPr>
            <p:ph idx="1"/>
          </p:nvPr>
        </p:nvSpPr>
        <p:spPr/>
        <p:txBody>
          <a:bodyPr/>
          <a:lstStyle/>
          <a:p>
            <a:r>
              <a:rPr lang="en-US" dirty="0"/>
              <a:t>A reducer function takes the current state and an action and returns a new state. It is a pure function, meaning it should not have side effects and should always produce the same output given the same input.</a:t>
            </a:r>
            <a:endParaRPr lang="en-IN" dirty="0"/>
          </a:p>
        </p:txBody>
      </p:sp>
    </p:spTree>
    <p:extLst>
      <p:ext uri="{BB962C8B-B14F-4D97-AF65-F5344CB8AC3E}">
        <p14:creationId xmlns:p14="http://schemas.microsoft.com/office/powerpoint/2010/main" val="10634331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0B5E-400D-8989-3D7B-7EF9E86EB600}"/>
              </a:ext>
            </a:extLst>
          </p:cNvPr>
          <p:cNvSpPr>
            <a:spLocks noGrp="1"/>
          </p:cNvSpPr>
          <p:nvPr>
            <p:ph type="title"/>
          </p:nvPr>
        </p:nvSpPr>
        <p:spPr/>
        <p:txBody>
          <a:bodyPr/>
          <a:lstStyle/>
          <a:p>
            <a:r>
              <a:rPr lang="en-IN" dirty="0"/>
              <a:t>Benefits of Using </a:t>
            </a:r>
            <a:r>
              <a:rPr lang="en-IN" dirty="0" err="1"/>
              <a:t>useReducer</a:t>
            </a:r>
            <a:endParaRPr lang="en-IN" dirty="0"/>
          </a:p>
        </p:txBody>
      </p:sp>
      <p:sp>
        <p:nvSpPr>
          <p:cNvPr id="3" name="Content Placeholder 2">
            <a:extLst>
              <a:ext uri="{FF2B5EF4-FFF2-40B4-BE49-F238E27FC236}">
                <a16:creationId xmlns:a16="http://schemas.microsoft.com/office/drawing/2014/main" id="{EDA11ECB-6D18-A3B9-FC47-06F460944F8C}"/>
              </a:ext>
            </a:extLst>
          </p:cNvPr>
          <p:cNvSpPr>
            <a:spLocks noGrp="1"/>
          </p:cNvSpPr>
          <p:nvPr>
            <p:ph idx="1"/>
          </p:nvPr>
        </p:nvSpPr>
        <p:spPr/>
        <p:txBody>
          <a:bodyPr>
            <a:normAutofit fontScale="85000" lnSpcReduction="20000"/>
          </a:bodyPr>
          <a:lstStyle/>
          <a:p>
            <a:r>
              <a:rPr lang="en-US" dirty="0"/>
              <a:t>Better State Management for Complex Logic: When state transitions are more complex and involve multiple sub-values, </a:t>
            </a:r>
            <a:r>
              <a:rPr lang="en-US" dirty="0" err="1"/>
              <a:t>useReducer</a:t>
            </a:r>
            <a:r>
              <a:rPr lang="en-US" dirty="0"/>
              <a:t> can help organize this logic more effectively than </a:t>
            </a:r>
            <a:r>
              <a:rPr lang="en-US" dirty="0" err="1"/>
              <a:t>useState</a:t>
            </a:r>
            <a:r>
              <a:rPr lang="en-US" dirty="0"/>
              <a:t>.</a:t>
            </a:r>
          </a:p>
          <a:p>
            <a:r>
              <a:rPr lang="en-US" dirty="0"/>
              <a:t>Improved Readability: It separates state logic from component logic, making the component code more readable and easier to maintain.</a:t>
            </a:r>
          </a:p>
          <a:p>
            <a:r>
              <a:rPr lang="en-US" dirty="0"/>
              <a:t>Predictable State Updates: Because reducer functions are pure, state updates become more predictable and easier to debug.</a:t>
            </a:r>
          </a:p>
          <a:p>
            <a:r>
              <a:rPr lang="en-US" dirty="0"/>
              <a:t>Centralized State Logic: All state updates are handled in one place (the reducer function), making it easier to track changes and manage state transitions.</a:t>
            </a:r>
          </a:p>
          <a:p>
            <a:r>
              <a:rPr lang="en-US" dirty="0"/>
              <a:t>Easier to Test: Reducer functions are pure functions, making them easier to test in isolation compared to component logic that might include side effects.</a:t>
            </a:r>
          </a:p>
          <a:p>
            <a:r>
              <a:rPr lang="en-US" dirty="0"/>
              <a:t>Scalability: As your application grows, using </a:t>
            </a:r>
            <a:r>
              <a:rPr lang="en-US" dirty="0" err="1"/>
              <a:t>useReducer</a:t>
            </a:r>
            <a:r>
              <a:rPr lang="en-US" dirty="0"/>
              <a:t> can help manage more complex state transitions and make the codebase more scalable.</a:t>
            </a:r>
            <a:endParaRPr lang="en-IN" dirty="0"/>
          </a:p>
        </p:txBody>
      </p:sp>
    </p:spTree>
    <p:extLst>
      <p:ext uri="{BB962C8B-B14F-4D97-AF65-F5344CB8AC3E}">
        <p14:creationId xmlns:p14="http://schemas.microsoft.com/office/powerpoint/2010/main" val="33229951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EE7DE6-44E2-6ACD-D977-0256F2A45431}"/>
              </a:ext>
            </a:extLst>
          </p:cNvPr>
          <p:cNvSpPr>
            <a:spLocks noGrp="1"/>
          </p:cNvSpPr>
          <p:nvPr>
            <p:ph type="title"/>
          </p:nvPr>
        </p:nvSpPr>
        <p:spPr>
          <a:xfrm>
            <a:off x="393865" y="2766218"/>
            <a:ext cx="11404270" cy="1325563"/>
          </a:xfrm>
        </p:spPr>
        <p:txBody>
          <a:bodyPr>
            <a:normAutofit fontScale="90000"/>
          </a:bodyPr>
          <a:lstStyle/>
          <a:p>
            <a:pPr algn="ctr"/>
            <a:r>
              <a:rPr lang="en-IN" dirty="0"/>
              <a:t>REACT COMPONENT </a:t>
            </a:r>
            <a:r>
              <a:rPr lang="en-IN" dirty="0">
                <a:sym typeface="Wingdings" panose="05000000000000000000" pitchFamily="2" charset="2"/>
              </a:rPr>
              <a:t> DISPATCHER (ACTION)  REDUCER  CONTEXT STATE REACT COMPONENT</a:t>
            </a:r>
            <a:endParaRPr lang="en-IN" dirty="0"/>
          </a:p>
        </p:txBody>
      </p:sp>
    </p:spTree>
    <p:extLst>
      <p:ext uri="{BB962C8B-B14F-4D97-AF65-F5344CB8AC3E}">
        <p14:creationId xmlns:p14="http://schemas.microsoft.com/office/powerpoint/2010/main" val="290046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7CE4-D96F-1041-0ABE-0E1423D3ACAE}"/>
              </a:ext>
            </a:extLst>
          </p:cNvPr>
          <p:cNvSpPr>
            <a:spLocks noGrp="1"/>
          </p:cNvSpPr>
          <p:nvPr>
            <p:ph type="title"/>
          </p:nvPr>
        </p:nvSpPr>
        <p:spPr/>
        <p:txBody>
          <a:bodyPr/>
          <a:lstStyle/>
          <a:p>
            <a:r>
              <a:rPr lang="en-US" dirty="0"/>
              <a:t>Use a Bundler</a:t>
            </a:r>
            <a:endParaRPr lang="en-IN" dirty="0"/>
          </a:p>
        </p:txBody>
      </p:sp>
      <p:sp>
        <p:nvSpPr>
          <p:cNvPr id="3" name="Content Placeholder 2">
            <a:extLst>
              <a:ext uri="{FF2B5EF4-FFF2-40B4-BE49-F238E27FC236}">
                <a16:creationId xmlns:a16="http://schemas.microsoft.com/office/drawing/2014/main" id="{B98EF714-6FE3-BAC6-EE70-77EE447550A3}"/>
              </a:ext>
            </a:extLst>
          </p:cNvPr>
          <p:cNvSpPr>
            <a:spLocks noGrp="1"/>
          </p:cNvSpPr>
          <p:nvPr>
            <p:ph idx="1"/>
          </p:nvPr>
        </p:nvSpPr>
        <p:spPr/>
        <p:txBody>
          <a:bodyPr>
            <a:normAutofit fontScale="92500" lnSpcReduction="20000"/>
          </a:bodyPr>
          <a:lstStyle/>
          <a:p>
            <a:r>
              <a:rPr lang="en-US" dirty="0"/>
              <a:t>Your project involves module bundling, dependency management, and code optimization.</a:t>
            </a:r>
          </a:p>
          <a:p>
            <a:r>
              <a:rPr lang="en-US" dirty="0"/>
              <a:t>Code splitting, lazy loading, or other advanced code optimization techniques are required.</a:t>
            </a:r>
          </a:p>
          <a:p>
            <a:r>
              <a:rPr lang="en-US" dirty="0"/>
              <a:t>You need to bundle and optimize assets such as JavaScript, CSS, images, and other resources.</a:t>
            </a:r>
          </a:p>
          <a:p>
            <a:r>
              <a:rPr lang="en-US" dirty="0"/>
              <a:t>Tree shaking (removing unused code) or </a:t>
            </a:r>
            <a:r>
              <a:rPr lang="en-US" dirty="0" err="1"/>
              <a:t>transpiling</a:t>
            </a:r>
            <a:r>
              <a:rPr lang="en-US" dirty="0"/>
              <a:t> code to a specific target environment is necessary.</a:t>
            </a:r>
          </a:p>
          <a:p>
            <a:r>
              <a:rPr lang="en-US" dirty="0"/>
              <a:t>You want to leverage a rich ecosystem of plugins and loaders specific to bundlers.</a:t>
            </a:r>
          </a:p>
          <a:p>
            <a:r>
              <a:rPr lang="en-US" dirty="0"/>
              <a:t>You require advanced optimizations for production builds, including minification and compression.</a:t>
            </a:r>
            <a:endParaRPr lang="en-IN" dirty="0"/>
          </a:p>
        </p:txBody>
      </p:sp>
    </p:spTree>
    <p:extLst>
      <p:ext uri="{BB962C8B-B14F-4D97-AF65-F5344CB8AC3E}">
        <p14:creationId xmlns:p14="http://schemas.microsoft.com/office/powerpoint/2010/main" val="21741204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1A6C-7B9A-EFE1-5995-C95040E345B1}"/>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EFA2E1A8-34DA-C345-41C5-9C92C4F404B3}"/>
              </a:ext>
            </a:extLst>
          </p:cNvPr>
          <p:cNvSpPr>
            <a:spLocks noGrp="1"/>
          </p:cNvSpPr>
          <p:nvPr>
            <p:ph idx="1"/>
          </p:nvPr>
        </p:nvSpPr>
        <p:spPr/>
        <p:txBody>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p:txBody>
      </p:sp>
    </p:spTree>
    <p:extLst>
      <p:ext uri="{BB962C8B-B14F-4D97-AF65-F5344CB8AC3E}">
        <p14:creationId xmlns:p14="http://schemas.microsoft.com/office/powerpoint/2010/main" val="2486096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AE7B-DC99-8D60-8D95-E613EABA1D9E}"/>
              </a:ext>
            </a:extLst>
          </p:cNvPr>
          <p:cNvSpPr>
            <a:spLocks noGrp="1"/>
          </p:cNvSpPr>
          <p:nvPr>
            <p:ph type="title"/>
          </p:nvPr>
        </p:nvSpPr>
        <p:spPr/>
        <p:txBody>
          <a:bodyPr/>
          <a:lstStyle/>
          <a:p>
            <a:r>
              <a:rPr lang="en-IN" dirty="0"/>
              <a:t>Redux Slice</a:t>
            </a:r>
          </a:p>
        </p:txBody>
      </p:sp>
      <p:sp>
        <p:nvSpPr>
          <p:cNvPr id="3" name="Content Placeholder 2">
            <a:extLst>
              <a:ext uri="{FF2B5EF4-FFF2-40B4-BE49-F238E27FC236}">
                <a16:creationId xmlns:a16="http://schemas.microsoft.com/office/drawing/2014/main" id="{26431258-864C-C673-7BBC-8C11D82E95B9}"/>
              </a:ext>
            </a:extLst>
          </p:cNvPr>
          <p:cNvSpPr>
            <a:spLocks noGrp="1"/>
          </p:cNvSpPr>
          <p:nvPr>
            <p:ph idx="1"/>
          </p:nvPr>
        </p:nvSpPr>
        <p:spPr/>
        <p:txBody>
          <a:bodyPr/>
          <a:lstStyle/>
          <a:p>
            <a:r>
              <a:rPr lang="en-US" dirty="0"/>
              <a:t>A modular piece of Redux state and its logic, created using the </a:t>
            </a:r>
            <a:r>
              <a:rPr lang="en-US" dirty="0" err="1"/>
              <a:t>createSlice</a:t>
            </a:r>
            <a:r>
              <a:rPr lang="en-US" dirty="0"/>
              <a:t> function from Redux Toolkit.</a:t>
            </a:r>
          </a:p>
          <a:p>
            <a:r>
              <a:rPr lang="en-US" dirty="0" err="1"/>
              <a:t>createSlice</a:t>
            </a:r>
            <a:r>
              <a:rPr lang="en-US" dirty="0"/>
              <a:t> function simplifies the process of managing state in a Redux application. </a:t>
            </a:r>
          </a:p>
          <a:p>
            <a:r>
              <a:rPr lang="en-US" dirty="0"/>
              <a:t>It provides a way to define a slice of the Redux state along with the associated reducers and actions in a single, concise manner.</a:t>
            </a:r>
            <a:endParaRPr lang="en-IN" dirty="0"/>
          </a:p>
        </p:txBody>
      </p:sp>
    </p:spTree>
    <p:extLst>
      <p:ext uri="{BB962C8B-B14F-4D97-AF65-F5344CB8AC3E}">
        <p14:creationId xmlns:p14="http://schemas.microsoft.com/office/powerpoint/2010/main" val="30782193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924E-701B-1AD2-7495-47D93A621B41}"/>
              </a:ext>
            </a:extLst>
          </p:cNvPr>
          <p:cNvSpPr>
            <a:spLocks noGrp="1"/>
          </p:cNvSpPr>
          <p:nvPr>
            <p:ph type="title"/>
          </p:nvPr>
        </p:nvSpPr>
        <p:spPr/>
        <p:txBody>
          <a:bodyPr/>
          <a:lstStyle/>
          <a:p>
            <a:r>
              <a:rPr lang="en-US" dirty="0"/>
              <a:t>Key Concepts of Redux Slices</a:t>
            </a:r>
            <a:endParaRPr lang="en-IN" dirty="0"/>
          </a:p>
        </p:txBody>
      </p:sp>
      <p:sp>
        <p:nvSpPr>
          <p:cNvPr id="3" name="Content Placeholder 2">
            <a:extLst>
              <a:ext uri="{FF2B5EF4-FFF2-40B4-BE49-F238E27FC236}">
                <a16:creationId xmlns:a16="http://schemas.microsoft.com/office/drawing/2014/main" id="{6A6A3941-8255-6699-4B8F-BE99ED51D127}"/>
              </a:ext>
            </a:extLst>
          </p:cNvPr>
          <p:cNvSpPr>
            <a:spLocks noGrp="1"/>
          </p:cNvSpPr>
          <p:nvPr>
            <p:ph idx="1"/>
          </p:nvPr>
        </p:nvSpPr>
        <p:spPr/>
        <p:txBody>
          <a:bodyPr/>
          <a:lstStyle/>
          <a:p>
            <a:r>
              <a:rPr lang="en-US" dirty="0"/>
              <a:t>State: The portion of the Redux state managed by the slice.</a:t>
            </a:r>
          </a:p>
          <a:p>
            <a:r>
              <a:rPr lang="en-US" dirty="0"/>
              <a:t>Reducers: Functions that specify how the state changes in response to actions.</a:t>
            </a:r>
          </a:p>
          <a:p>
            <a:r>
              <a:rPr lang="en-US" dirty="0"/>
              <a:t>Actions: Automatically generated action creators for each reducer function.</a:t>
            </a:r>
          </a:p>
          <a:p>
            <a:r>
              <a:rPr lang="en-US" dirty="0"/>
              <a:t>Selectors: Functions that extract specific pieces of the state. Though not part of the slice directly, they are commonly defined alongside slices.</a:t>
            </a:r>
            <a:endParaRPr lang="en-IN" dirty="0"/>
          </a:p>
        </p:txBody>
      </p:sp>
    </p:spTree>
    <p:extLst>
      <p:ext uri="{BB962C8B-B14F-4D97-AF65-F5344CB8AC3E}">
        <p14:creationId xmlns:p14="http://schemas.microsoft.com/office/powerpoint/2010/main" val="40197872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a:bodyPr>
          <a:lstStyle/>
          <a:p>
            <a:pPr algn="ctr"/>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40A9-8AE6-5CE1-0642-06C53A72F225}"/>
              </a:ext>
            </a:extLst>
          </p:cNvPr>
          <p:cNvSpPr>
            <a:spLocks noGrp="1"/>
          </p:cNvSpPr>
          <p:nvPr>
            <p:ph type="title"/>
          </p:nvPr>
        </p:nvSpPr>
        <p:spPr/>
        <p:txBody>
          <a:bodyPr/>
          <a:lstStyle/>
          <a:p>
            <a:r>
              <a:rPr lang="en-IN" dirty="0"/>
              <a:t>Using Both</a:t>
            </a:r>
          </a:p>
        </p:txBody>
      </p:sp>
      <p:sp>
        <p:nvSpPr>
          <p:cNvPr id="3" name="Content Placeholder 2">
            <a:extLst>
              <a:ext uri="{FF2B5EF4-FFF2-40B4-BE49-F238E27FC236}">
                <a16:creationId xmlns:a16="http://schemas.microsoft.com/office/drawing/2014/main" id="{BFFE1035-DA15-7AF5-C922-432385F0D5FE}"/>
              </a:ext>
            </a:extLst>
          </p:cNvPr>
          <p:cNvSpPr>
            <a:spLocks noGrp="1"/>
          </p:cNvSpPr>
          <p:nvPr>
            <p:ph idx="1"/>
          </p:nvPr>
        </p:nvSpPr>
        <p:spPr/>
        <p:txBody>
          <a:bodyPr/>
          <a:lstStyle/>
          <a:p>
            <a:r>
              <a:rPr lang="en-US" dirty="0"/>
              <a:t>You can utilize the task runner to automate general development tasks, such as running tests or copying files</a:t>
            </a:r>
          </a:p>
          <a:p>
            <a:r>
              <a:rPr lang="en-US" dirty="0"/>
              <a:t>While leverage the bundler to handle module bundling, code optimization, and asset management.</a:t>
            </a:r>
          </a:p>
          <a:p>
            <a:r>
              <a:rPr lang="en-US" dirty="0"/>
              <a:t>By combining the strengths of both tools, you can create a comprehensive build process that meets the specific needs of your project.</a:t>
            </a:r>
            <a:endParaRPr lang="en-IN" dirty="0"/>
          </a:p>
          <a:p>
            <a:r>
              <a:rPr lang="en-US" dirty="0"/>
              <a:t>For simpler projects, one tool might suffice.</a:t>
            </a:r>
          </a:p>
        </p:txBody>
      </p:sp>
    </p:spTree>
    <p:extLst>
      <p:ext uri="{BB962C8B-B14F-4D97-AF65-F5344CB8AC3E}">
        <p14:creationId xmlns:p14="http://schemas.microsoft.com/office/powerpoint/2010/main" val="22476801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68C25-6516-321D-A41D-45C72CDB0444}"/>
              </a:ext>
            </a:extLst>
          </p:cNvPr>
          <p:cNvSpPr>
            <a:spLocks noGrp="1"/>
          </p:cNvSpPr>
          <p:nvPr>
            <p:ph type="title"/>
          </p:nvPr>
        </p:nvSpPr>
        <p:spPr/>
        <p:txBody>
          <a:bodyPr/>
          <a:lstStyle/>
          <a:p>
            <a:r>
              <a:rPr lang="en-US" dirty="0" err="1"/>
              <a:t>createAsyncThunk</a:t>
            </a:r>
            <a:endParaRPr lang="en-IN" dirty="0"/>
          </a:p>
        </p:txBody>
      </p:sp>
      <p:sp>
        <p:nvSpPr>
          <p:cNvPr id="4" name="Content Placeholder 3">
            <a:extLst>
              <a:ext uri="{FF2B5EF4-FFF2-40B4-BE49-F238E27FC236}">
                <a16:creationId xmlns:a16="http://schemas.microsoft.com/office/drawing/2014/main" id="{77E58426-5C3A-5EDB-3F13-663B6D6C22DB}"/>
              </a:ext>
            </a:extLst>
          </p:cNvPr>
          <p:cNvSpPr>
            <a:spLocks noGrp="1"/>
          </p:cNvSpPr>
          <p:nvPr>
            <p:ph idx="1"/>
          </p:nvPr>
        </p:nvSpPr>
        <p:spPr/>
        <p:txBody>
          <a:bodyPr/>
          <a:lstStyle/>
          <a:p>
            <a:r>
              <a:rPr lang="en-US" dirty="0" err="1"/>
              <a:t>createAsyncThunk</a:t>
            </a:r>
            <a:r>
              <a:rPr lang="en-US" dirty="0"/>
              <a:t> is a utility provided by Redux Toolkit that simplifies the process of handling asynchronous operations in a Redux application. </a:t>
            </a:r>
          </a:p>
          <a:p>
            <a:r>
              <a:rPr lang="en-US" dirty="0"/>
              <a:t>It helps manage the state associated with these operations, such as loading, success, and error states, in a standardized way. </a:t>
            </a:r>
            <a:endParaRPr lang="en-IN" dirty="0"/>
          </a:p>
        </p:txBody>
      </p:sp>
    </p:spTree>
    <p:extLst>
      <p:ext uri="{BB962C8B-B14F-4D97-AF65-F5344CB8AC3E}">
        <p14:creationId xmlns:p14="http://schemas.microsoft.com/office/powerpoint/2010/main" val="19916211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B0F6-72C2-BB96-FB62-D4FBEE838FB7}"/>
              </a:ext>
            </a:extLst>
          </p:cNvPr>
          <p:cNvSpPr>
            <a:spLocks noGrp="1"/>
          </p:cNvSpPr>
          <p:nvPr>
            <p:ph type="title"/>
          </p:nvPr>
        </p:nvSpPr>
        <p:spPr/>
        <p:txBody>
          <a:bodyPr/>
          <a:lstStyle/>
          <a:p>
            <a:r>
              <a:rPr lang="en-IN" dirty="0"/>
              <a:t>Benefits of </a:t>
            </a:r>
            <a:r>
              <a:rPr lang="en-IN" dirty="0" err="1"/>
              <a:t>createAsyncThunk</a:t>
            </a:r>
            <a:endParaRPr lang="en-IN" dirty="0"/>
          </a:p>
        </p:txBody>
      </p:sp>
      <p:sp>
        <p:nvSpPr>
          <p:cNvPr id="3" name="Content Placeholder 2">
            <a:extLst>
              <a:ext uri="{FF2B5EF4-FFF2-40B4-BE49-F238E27FC236}">
                <a16:creationId xmlns:a16="http://schemas.microsoft.com/office/drawing/2014/main" id="{E375F78B-DFD1-4C9F-1F0D-4483441EFC70}"/>
              </a:ext>
            </a:extLst>
          </p:cNvPr>
          <p:cNvSpPr>
            <a:spLocks noGrp="1"/>
          </p:cNvSpPr>
          <p:nvPr>
            <p:ph idx="1"/>
          </p:nvPr>
        </p:nvSpPr>
        <p:spPr/>
        <p:txBody>
          <a:bodyPr>
            <a:normAutofit fontScale="77500" lnSpcReduction="20000"/>
          </a:bodyPr>
          <a:lstStyle/>
          <a:p>
            <a:r>
              <a:rPr lang="en-US" dirty="0"/>
              <a:t>Simplifies Async Logic: </a:t>
            </a:r>
            <a:r>
              <a:rPr lang="en-US" dirty="0" err="1"/>
              <a:t>createAsyncThunk</a:t>
            </a:r>
            <a:r>
              <a:rPr lang="en-US" dirty="0"/>
              <a:t> abstracts the complexity of writing async actions. It handles dispatching of pending, fulfilled, and rejected actions automatically.</a:t>
            </a:r>
          </a:p>
          <a:p>
            <a:r>
              <a:rPr lang="en-US" dirty="0"/>
              <a:t>Automatic Action Types: It generates action types for each stage of the async operation (pending, fulfilled, rejected), reducing the need for manual action type creation.</a:t>
            </a:r>
          </a:p>
          <a:p>
            <a:r>
              <a:rPr lang="en-US" dirty="0"/>
              <a:t>Built-in Loading and Error Handling: Automatically manages loading and error states, making it easier to update the UI based on the status of the async operation.</a:t>
            </a:r>
          </a:p>
          <a:p>
            <a:r>
              <a:rPr lang="en-US" dirty="0"/>
              <a:t>Consistent Patterns: Provides a consistent pattern for handling asynchronous logic across the application, making the code more predictable and easier to maintain.</a:t>
            </a:r>
          </a:p>
          <a:p>
            <a:r>
              <a:rPr lang="en-US" dirty="0"/>
              <a:t>Type Safety: Improves type safety in TypeScript projects by providing clear types for actions and payloads.</a:t>
            </a:r>
          </a:p>
          <a:p>
            <a:r>
              <a:rPr lang="en-US" dirty="0"/>
              <a:t>Integration with Slices: Integrates seamlessly with Redux slices, allowing you to handle async logic directly within the slice's </a:t>
            </a:r>
            <a:r>
              <a:rPr lang="en-US" dirty="0" err="1"/>
              <a:t>extraReducers</a:t>
            </a:r>
            <a:r>
              <a:rPr lang="en-US" dirty="0"/>
              <a:t>.</a:t>
            </a:r>
            <a:endParaRPr lang="en-IN" dirty="0"/>
          </a:p>
        </p:txBody>
      </p:sp>
    </p:spTree>
    <p:extLst>
      <p:ext uri="{BB962C8B-B14F-4D97-AF65-F5344CB8AC3E}">
        <p14:creationId xmlns:p14="http://schemas.microsoft.com/office/powerpoint/2010/main" val="124413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B18F-156D-8A72-0791-C1EA156E3573}"/>
              </a:ext>
            </a:extLst>
          </p:cNvPr>
          <p:cNvSpPr>
            <a:spLocks noGrp="1"/>
          </p:cNvSpPr>
          <p:nvPr>
            <p:ph type="title"/>
          </p:nvPr>
        </p:nvSpPr>
        <p:spPr/>
        <p:txBody>
          <a:bodyPr/>
          <a:lstStyle/>
          <a:p>
            <a:r>
              <a:rPr lang="en-IN" dirty="0"/>
              <a:t>Assignments</a:t>
            </a:r>
          </a:p>
        </p:txBody>
      </p:sp>
      <p:sp>
        <p:nvSpPr>
          <p:cNvPr id="3" name="Content Placeholder 2">
            <a:extLst>
              <a:ext uri="{FF2B5EF4-FFF2-40B4-BE49-F238E27FC236}">
                <a16:creationId xmlns:a16="http://schemas.microsoft.com/office/drawing/2014/main" id="{4A282FBA-5253-6363-AAFD-4CFA47F3692C}"/>
              </a:ext>
            </a:extLst>
          </p:cNvPr>
          <p:cNvSpPr>
            <a:spLocks noGrp="1"/>
          </p:cNvSpPr>
          <p:nvPr>
            <p:ph idx="1"/>
          </p:nvPr>
        </p:nvSpPr>
        <p:spPr/>
        <p:txBody>
          <a:bodyPr/>
          <a:lstStyle/>
          <a:p>
            <a:r>
              <a:rPr lang="en-IN" dirty="0"/>
              <a:t>Complete the CRUD Assignment Application (Day3) with Context API.</a:t>
            </a:r>
          </a:p>
          <a:p>
            <a:r>
              <a:rPr lang="en-IN" dirty="0"/>
              <a:t>Complete the CRUD Assignment Application (Day3) with Context API and Reducer.</a:t>
            </a:r>
          </a:p>
          <a:p>
            <a:r>
              <a:rPr lang="en-IN" dirty="0"/>
              <a:t>Use Redux with the same Application.</a:t>
            </a:r>
          </a:p>
          <a:p>
            <a:r>
              <a:rPr lang="en-IN" dirty="0"/>
              <a:t>Consume a secured API with Redux.</a:t>
            </a:r>
          </a:p>
          <a:p>
            <a:endParaRPr lang="en-IN" dirty="0"/>
          </a:p>
        </p:txBody>
      </p:sp>
    </p:spTree>
    <p:extLst>
      <p:ext uri="{BB962C8B-B14F-4D97-AF65-F5344CB8AC3E}">
        <p14:creationId xmlns:p14="http://schemas.microsoft.com/office/powerpoint/2010/main" val="39434501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73AB-D065-1366-CE10-85A3D24D3050}"/>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19E28C3E-046E-9FF6-8F5B-293443BB373E}"/>
              </a:ext>
            </a:extLst>
          </p:cNvPr>
          <p:cNvSpPr>
            <a:spLocks noGrp="1"/>
          </p:cNvSpPr>
          <p:nvPr>
            <p:ph idx="1"/>
          </p:nvPr>
        </p:nvSpPr>
        <p:spPr/>
        <p:txBody>
          <a:bodyPr/>
          <a:lstStyle/>
          <a:p>
            <a:r>
              <a:rPr lang="en-IN" dirty="0">
                <a:hlinkClick r:id="rId2"/>
              </a:rPr>
              <a:t>https://compat-table.github.io/compat-table/es6/</a:t>
            </a:r>
            <a:endParaRPr lang="en-IN" dirty="0"/>
          </a:p>
          <a:p>
            <a:r>
              <a:rPr lang="en-IN" dirty="0">
                <a:hlinkClick r:id="rId3"/>
              </a:rPr>
              <a:t>https://create-react-app.dev/</a:t>
            </a:r>
            <a:endParaRPr lang="en-IN" dirty="0"/>
          </a:p>
          <a:p>
            <a:r>
              <a:rPr lang="en-IN" dirty="0">
                <a:hlinkClick r:id="rId4"/>
              </a:rPr>
              <a:t>https://react-bootstrap.netlify.app/</a:t>
            </a:r>
            <a:endParaRPr lang="en-IN" dirty="0"/>
          </a:p>
          <a:p>
            <a:r>
              <a:rPr lang="en-IN" dirty="0">
                <a:hlinkClick r:id="rId5"/>
              </a:rPr>
              <a:t>https://react-hook-form.com/get-started</a:t>
            </a:r>
            <a:endParaRPr lang="en-IN" dirty="0"/>
          </a:p>
          <a:p>
            <a:r>
              <a:rPr lang="en-IN" dirty="0">
                <a:hlinkClick r:id="rId6"/>
              </a:rPr>
              <a:t>https://reactrouter.com/en/main</a:t>
            </a:r>
            <a:endParaRPr lang="en-IN" dirty="0"/>
          </a:p>
          <a:p>
            <a:r>
              <a:rPr lang="en-IN" dirty="0">
                <a:hlinkClick r:id="rId7"/>
              </a:rPr>
              <a:t>https://redux-toolkit.js.org/</a:t>
            </a:r>
            <a:endParaRPr lang="en-IN" dirty="0"/>
          </a:p>
          <a:p>
            <a:endParaRPr lang="en-IN" dirty="0"/>
          </a:p>
          <a:p>
            <a:pPr marL="0" indent="0">
              <a:buNone/>
            </a:pPr>
            <a:endParaRPr lang="en-IN" dirty="0"/>
          </a:p>
        </p:txBody>
      </p:sp>
    </p:spTree>
    <p:extLst>
      <p:ext uri="{BB962C8B-B14F-4D97-AF65-F5344CB8AC3E}">
        <p14:creationId xmlns:p14="http://schemas.microsoft.com/office/powerpoint/2010/main" val="336351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solidFill>
                  <a:srgbClr val="FF0000"/>
                </a:solidFill>
              </a:rPr>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ADD3-EB17-F0AC-368A-B81D32EA43C2}"/>
              </a:ext>
            </a:extLst>
          </p:cNvPr>
          <p:cNvSpPr>
            <a:spLocks noGrp="1"/>
          </p:cNvSpPr>
          <p:nvPr>
            <p:ph type="title"/>
          </p:nvPr>
        </p:nvSpPr>
        <p:spPr/>
        <p:txBody>
          <a:bodyPr/>
          <a:lstStyle/>
          <a:p>
            <a:r>
              <a:rPr lang="en-IN" dirty="0"/>
              <a:t>React Component Libraries</a:t>
            </a:r>
          </a:p>
        </p:txBody>
      </p:sp>
      <p:sp>
        <p:nvSpPr>
          <p:cNvPr id="3" name="Content Placeholder 2">
            <a:extLst>
              <a:ext uri="{FF2B5EF4-FFF2-40B4-BE49-F238E27FC236}">
                <a16:creationId xmlns:a16="http://schemas.microsoft.com/office/drawing/2014/main" id="{45C26340-26B6-F5BB-E65A-AD43EA50A0EC}"/>
              </a:ext>
            </a:extLst>
          </p:cNvPr>
          <p:cNvSpPr>
            <a:spLocks noGrp="1"/>
          </p:cNvSpPr>
          <p:nvPr>
            <p:ph idx="1"/>
          </p:nvPr>
        </p:nvSpPr>
        <p:spPr/>
        <p:txBody>
          <a:bodyPr/>
          <a:lstStyle/>
          <a:p>
            <a:r>
              <a:rPr lang="en-IN" dirty="0"/>
              <a:t>React Bootstrap</a:t>
            </a:r>
          </a:p>
          <a:p>
            <a:r>
              <a:rPr lang="en-IN" dirty="0"/>
              <a:t>React Material</a:t>
            </a:r>
          </a:p>
          <a:p>
            <a:r>
              <a:rPr lang="en-IN" dirty="0"/>
              <a:t>Kendo React</a:t>
            </a:r>
          </a:p>
          <a:p>
            <a:r>
              <a:rPr lang="en-IN" dirty="0"/>
              <a:t>Prime React</a:t>
            </a:r>
          </a:p>
          <a:p>
            <a:r>
              <a:rPr lang="en-IN" dirty="0" err="1"/>
              <a:t>Syncfusion</a:t>
            </a:r>
            <a:r>
              <a:rPr lang="en-IN" dirty="0"/>
              <a:t> React</a:t>
            </a:r>
          </a:p>
        </p:txBody>
      </p:sp>
    </p:spTree>
    <p:extLst>
      <p:ext uri="{BB962C8B-B14F-4D97-AF65-F5344CB8AC3E}">
        <p14:creationId xmlns:p14="http://schemas.microsoft.com/office/powerpoint/2010/main" val="2877955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151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8C2E-0495-6796-1286-B982894E0E6E}"/>
              </a:ext>
            </a:extLst>
          </p:cNvPr>
          <p:cNvSpPr>
            <a:spLocks noGrp="1"/>
          </p:cNvSpPr>
          <p:nvPr>
            <p:ph type="title"/>
          </p:nvPr>
        </p:nvSpPr>
        <p:spPr/>
        <p:txBody>
          <a:bodyPr/>
          <a:lstStyle/>
          <a:p>
            <a:r>
              <a:rPr lang="en-IN" dirty="0"/>
              <a:t>Webpack</a:t>
            </a:r>
          </a:p>
        </p:txBody>
      </p:sp>
      <p:sp>
        <p:nvSpPr>
          <p:cNvPr id="3" name="Content Placeholder 2">
            <a:extLst>
              <a:ext uri="{FF2B5EF4-FFF2-40B4-BE49-F238E27FC236}">
                <a16:creationId xmlns:a16="http://schemas.microsoft.com/office/drawing/2014/main" id="{32342C5E-07A2-8763-3D9A-82228E592FCC}"/>
              </a:ext>
            </a:extLst>
          </p:cNvPr>
          <p:cNvSpPr>
            <a:spLocks noGrp="1"/>
          </p:cNvSpPr>
          <p:nvPr>
            <p:ph idx="1"/>
          </p:nvPr>
        </p:nvSpPr>
        <p:spPr/>
        <p:txBody>
          <a:bodyPr/>
          <a:lstStyle/>
          <a:p>
            <a:r>
              <a:rPr lang="en-US" dirty="0"/>
              <a:t>Webpack is a popular module bundler for JavaScript applications. </a:t>
            </a:r>
          </a:p>
          <a:p>
            <a:r>
              <a:rPr lang="en-US" dirty="0"/>
              <a:t>It is widely used in modern web development workflows to manage and bundle various assets, such as JavaScript files, CSS stylesheets, images, and more. </a:t>
            </a:r>
          </a:p>
          <a:p>
            <a:r>
              <a:rPr lang="en-US" dirty="0"/>
              <a:t>Webpack takes your project's dependencies, processes them through loaders and plugins, and creates optimized bundles that can be served to the browser.</a:t>
            </a:r>
            <a:endParaRPr lang="en-IN" dirty="0"/>
          </a:p>
        </p:txBody>
      </p:sp>
    </p:spTree>
    <p:extLst>
      <p:ext uri="{BB962C8B-B14F-4D97-AF65-F5344CB8AC3E}">
        <p14:creationId xmlns:p14="http://schemas.microsoft.com/office/powerpoint/2010/main" val="127838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5A1E-DB96-F252-52D1-518F336DFC64}"/>
              </a:ext>
            </a:extLst>
          </p:cNvPr>
          <p:cNvSpPr>
            <a:spLocks noGrp="1"/>
          </p:cNvSpPr>
          <p:nvPr>
            <p:ph type="title"/>
          </p:nvPr>
        </p:nvSpPr>
        <p:spPr/>
        <p:txBody>
          <a:bodyPr/>
          <a:lstStyle/>
          <a:p>
            <a:r>
              <a:rPr lang="en-IN" dirty="0"/>
              <a:t>How Webpack Executes?</a:t>
            </a:r>
          </a:p>
        </p:txBody>
      </p:sp>
      <p:sp>
        <p:nvSpPr>
          <p:cNvPr id="3" name="Content Placeholder 2">
            <a:extLst>
              <a:ext uri="{FF2B5EF4-FFF2-40B4-BE49-F238E27FC236}">
                <a16:creationId xmlns:a16="http://schemas.microsoft.com/office/drawing/2014/main" id="{A0B2026A-881B-15C8-69A8-835C38A2769D}"/>
              </a:ext>
            </a:extLst>
          </p:cNvPr>
          <p:cNvSpPr>
            <a:spLocks noGrp="1"/>
          </p:cNvSpPr>
          <p:nvPr>
            <p:ph idx="1"/>
          </p:nvPr>
        </p:nvSpPr>
        <p:spPr/>
        <p:txBody>
          <a:bodyPr>
            <a:normAutofit/>
          </a:bodyPr>
          <a:lstStyle/>
          <a:p>
            <a:r>
              <a:rPr lang="en-US" dirty="0"/>
              <a:t>Webpack executes in a multi-step process that involves analyzing dependencies, transforming code, and generating bundled output. </a:t>
            </a:r>
          </a:p>
          <a:p>
            <a:r>
              <a:rPr lang="en-US" dirty="0"/>
              <a:t>The steps involved in Webpack's execution process:</a:t>
            </a:r>
          </a:p>
          <a:p>
            <a:pPr lvl="1"/>
            <a:r>
              <a:rPr lang="en-US" dirty="0"/>
              <a:t>Entry Point Resolution</a:t>
            </a:r>
          </a:p>
          <a:p>
            <a:pPr lvl="1"/>
            <a:r>
              <a:rPr lang="en-US" dirty="0"/>
              <a:t>Dependency Graph Creation</a:t>
            </a:r>
          </a:p>
          <a:p>
            <a:pPr lvl="1"/>
            <a:r>
              <a:rPr lang="en-US" dirty="0"/>
              <a:t>Module Loading and Transformation</a:t>
            </a:r>
          </a:p>
          <a:p>
            <a:pPr lvl="1"/>
            <a:r>
              <a:rPr lang="en-US" dirty="0"/>
              <a:t>Code Splitting</a:t>
            </a:r>
          </a:p>
          <a:p>
            <a:pPr lvl="1"/>
            <a:r>
              <a:rPr lang="en-US" dirty="0"/>
              <a:t>Module Resolution</a:t>
            </a:r>
          </a:p>
          <a:p>
            <a:pPr lvl="1"/>
            <a:r>
              <a:rPr lang="en-US" dirty="0"/>
              <a:t>Bundling and Output Generation</a:t>
            </a:r>
          </a:p>
          <a:p>
            <a:pPr lvl="1"/>
            <a:r>
              <a:rPr lang="en-US" dirty="0"/>
              <a:t>Output Files</a:t>
            </a:r>
            <a:endParaRPr lang="en-IN" dirty="0"/>
          </a:p>
        </p:txBody>
      </p:sp>
    </p:spTree>
    <p:extLst>
      <p:ext uri="{BB962C8B-B14F-4D97-AF65-F5344CB8AC3E}">
        <p14:creationId xmlns:p14="http://schemas.microsoft.com/office/powerpoint/2010/main" val="334110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54EE-83BC-D15A-AD1C-EE04FAE962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5DBB37-9F22-9159-C103-CE95743DB391}"/>
              </a:ext>
            </a:extLst>
          </p:cNvPr>
          <p:cNvSpPr>
            <a:spLocks noGrp="1"/>
          </p:cNvSpPr>
          <p:nvPr>
            <p:ph type="title"/>
          </p:nvPr>
        </p:nvSpPr>
        <p:spPr/>
        <p:txBody>
          <a:bodyPr/>
          <a:lstStyle/>
          <a:p>
            <a:r>
              <a:rPr lang="en-IN" dirty="0"/>
              <a:t>ECMAScript 2015+</a:t>
            </a:r>
          </a:p>
        </p:txBody>
      </p:sp>
      <p:sp>
        <p:nvSpPr>
          <p:cNvPr id="5" name="Text Placeholder 4">
            <a:extLst>
              <a:ext uri="{FF2B5EF4-FFF2-40B4-BE49-F238E27FC236}">
                <a16:creationId xmlns:a16="http://schemas.microsoft.com/office/drawing/2014/main" id="{5B149BFE-C093-A495-8CD8-D5AAE68A4C6D}"/>
              </a:ext>
            </a:extLst>
          </p:cNvPr>
          <p:cNvSpPr>
            <a:spLocks noGrp="1"/>
          </p:cNvSpPr>
          <p:nvPr>
            <p:ph type="body" idx="1"/>
          </p:nvPr>
        </p:nvSpPr>
        <p:spPr/>
        <p:txBody>
          <a:bodyPr/>
          <a:lstStyle/>
          <a:p>
            <a:r>
              <a:rPr lang="en-IN" dirty="0"/>
              <a:t>Understanding the Essentials</a:t>
            </a:r>
          </a:p>
        </p:txBody>
      </p:sp>
    </p:spTree>
    <p:extLst>
      <p:ext uri="{BB962C8B-B14F-4D97-AF65-F5344CB8AC3E}">
        <p14:creationId xmlns:p14="http://schemas.microsoft.com/office/powerpoint/2010/main" val="3976869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2E920-CC18-F8E7-3AE1-8A225F092174}"/>
              </a:ext>
            </a:extLst>
          </p:cNvPr>
          <p:cNvSpPr>
            <a:spLocks noGrp="1"/>
          </p:cNvSpPr>
          <p:nvPr>
            <p:ph type="title"/>
          </p:nvPr>
        </p:nvSpPr>
        <p:spPr/>
        <p:txBody>
          <a:bodyPr/>
          <a:lstStyle/>
          <a:p>
            <a:r>
              <a:rPr lang="en-IN" dirty="0"/>
              <a:t>Configuring Webpack</a:t>
            </a:r>
          </a:p>
        </p:txBody>
      </p:sp>
      <p:sp>
        <p:nvSpPr>
          <p:cNvPr id="3" name="Content Placeholder 2">
            <a:extLst>
              <a:ext uri="{FF2B5EF4-FFF2-40B4-BE49-F238E27FC236}">
                <a16:creationId xmlns:a16="http://schemas.microsoft.com/office/drawing/2014/main" id="{E47773E5-06F8-3026-FE0B-C3B11DA80EFC}"/>
              </a:ext>
            </a:extLst>
          </p:cNvPr>
          <p:cNvSpPr>
            <a:spLocks noGrp="1"/>
          </p:cNvSpPr>
          <p:nvPr>
            <p:ph idx="1"/>
          </p:nvPr>
        </p:nvSpPr>
        <p:spPr/>
        <p:txBody>
          <a:bodyPr>
            <a:normAutofit fontScale="92500" lnSpcReduction="20000"/>
          </a:bodyPr>
          <a:lstStyle/>
          <a:p>
            <a:r>
              <a:rPr lang="en-US" dirty="0"/>
              <a:t>The configuration steps for Webpack involve setting up the necessary configuration file to define how Webpack should behave and process your project's source code. </a:t>
            </a:r>
          </a:p>
          <a:p>
            <a:r>
              <a:rPr lang="en-US" dirty="0"/>
              <a:t>Here are the main steps for configuring Webpack:</a:t>
            </a:r>
          </a:p>
          <a:p>
            <a:pPr lvl="1"/>
            <a:r>
              <a:rPr lang="en-US" dirty="0"/>
              <a:t>Create a Configuration File</a:t>
            </a:r>
          </a:p>
          <a:p>
            <a:pPr lvl="1"/>
            <a:r>
              <a:rPr lang="en-US" dirty="0"/>
              <a:t>Entry Points</a:t>
            </a:r>
          </a:p>
          <a:p>
            <a:pPr lvl="1"/>
            <a:r>
              <a:rPr lang="en-US" dirty="0"/>
              <a:t>Output Configuration</a:t>
            </a:r>
          </a:p>
          <a:p>
            <a:pPr lvl="1"/>
            <a:r>
              <a:rPr lang="en-US" dirty="0"/>
              <a:t>Loaders</a:t>
            </a:r>
          </a:p>
          <a:p>
            <a:pPr lvl="1"/>
            <a:r>
              <a:rPr lang="en-US" dirty="0"/>
              <a:t>Plugins</a:t>
            </a:r>
          </a:p>
          <a:p>
            <a:pPr lvl="1"/>
            <a:r>
              <a:rPr lang="en-US" dirty="0"/>
              <a:t>Resolve Configuration</a:t>
            </a:r>
          </a:p>
          <a:p>
            <a:pPr lvl="1"/>
            <a:r>
              <a:rPr lang="en-US" dirty="0"/>
              <a:t>Optimization Settings</a:t>
            </a:r>
          </a:p>
          <a:p>
            <a:pPr lvl="1"/>
            <a:r>
              <a:rPr lang="en-US" dirty="0"/>
              <a:t>Development vs. Production Mode</a:t>
            </a:r>
          </a:p>
          <a:p>
            <a:pPr lvl="1"/>
            <a:r>
              <a:rPr lang="en-US" dirty="0"/>
              <a:t>Additional Customizations</a:t>
            </a:r>
            <a:endParaRPr lang="en-IN" dirty="0"/>
          </a:p>
        </p:txBody>
      </p:sp>
    </p:spTree>
    <p:extLst>
      <p:ext uri="{BB962C8B-B14F-4D97-AF65-F5344CB8AC3E}">
        <p14:creationId xmlns:p14="http://schemas.microsoft.com/office/powerpoint/2010/main" val="363807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D33C93-1B52-1544-356C-7D1031F45CA5}"/>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C13A57C7-A4A8-2BA8-36DE-245F62562E30}"/>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533A09E4-A27A-F453-E502-3B5240768BAE}"/>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sp>
        <p:nvSpPr>
          <p:cNvPr id="7" name="Rectangle 6">
            <a:extLst>
              <a:ext uri="{FF2B5EF4-FFF2-40B4-BE49-F238E27FC236}">
                <a16:creationId xmlns:a16="http://schemas.microsoft.com/office/drawing/2014/main" id="{E730A590-A526-7C2F-3FC6-11A0F0DC8158}"/>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344BFCC0-5C46-A570-8AAB-45719717BA61}"/>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542353C2-3DF7-B992-4986-CC07F61BAB0F}"/>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FA48B0BA-1976-4A05-4B3F-65EDAC305B6E}"/>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47774A6-4F2A-D227-FE70-89DC08AB0492}"/>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93A29D82-E23B-65D9-3644-CBCE0BAE898B}"/>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021A5C11-0C61-E11A-414F-E4529C5DDFE0}"/>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88D4D833-FD8A-EFB8-D24A-2637983E548B}"/>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3EA174CF-0338-BEE2-3DA8-391F9C89F329}"/>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DD248DE-2F3F-B6B6-CF4B-F4696528BFA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TextBox 16">
            <a:extLst>
              <a:ext uri="{FF2B5EF4-FFF2-40B4-BE49-F238E27FC236}">
                <a16:creationId xmlns:a16="http://schemas.microsoft.com/office/drawing/2014/main" id="{B3829A26-9DC2-DDE1-1348-631BA3ED7794}"/>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8" name="Straight Connector 17">
            <a:extLst>
              <a:ext uri="{FF2B5EF4-FFF2-40B4-BE49-F238E27FC236}">
                <a16:creationId xmlns:a16="http://schemas.microsoft.com/office/drawing/2014/main" id="{F866CC68-CD57-48C6-7EFF-C9DCEF38C4AE}"/>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4D61657A-73E9-D73D-FFE4-901BA92E66E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0" name="TextBox 19">
            <a:extLst>
              <a:ext uri="{FF2B5EF4-FFF2-40B4-BE49-F238E27FC236}">
                <a16:creationId xmlns:a16="http://schemas.microsoft.com/office/drawing/2014/main" id="{6EEE003E-2222-6149-27CB-1B9F2BC85BC1}"/>
              </a:ext>
            </a:extLst>
          </p:cNvPr>
          <p:cNvSpPr txBox="1"/>
          <p:nvPr/>
        </p:nvSpPr>
        <p:spPr>
          <a:xfrm>
            <a:off x="6668400" y="1914546"/>
            <a:ext cx="1854995" cy="646331"/>
          </a:xfrm>
          <a:prstGeom prst="rect">
            <a:avLst/>
          </a:prstGeom>
          <a:noFill/>
        </p:spPr>
        <p:txBody>
          <a:bodyPr wrap="none" rtlCol="0">
            <a:spAutoFit/>
          </a:bodyPr>
          <a:lstStyle/>
          <a:p>
            <a:pPr algn="ctr"/>
            <a:r>
              <a:rPr lang="en-IN" dirty="0"/>
              <a:t>Build your project</a:t>
            </a:r>
          </a:p>
          <a:p>
            <a:pPr algn="ctr"/>
            <a:r>
              <a:rPr lang="en-IN" dirty="0" err="1"/>
              <a:t>npm</a:t>
            </a:r>
            <a:r>
              <a:rPr lang="en-IN" dirty="0"/>
              <a:t> run build</a:t>
            </a:r>
          </a:p>
        </p:txBody>
      </p:sp>
      <p:cxnSp>
        <p:nvCxnSpPr>
          <p:cNvPr id="21" name="Straight Connector 20">
            <a:extLst>
              <a:ext uri="{FF2B5EF4-FFF2-40B4-BE49-F238E27FC236}">
                <a16:creationId xmlns:a16="http://schemas.microsoft.com/office/drawing/2014/main" id="{3DFFB269-A085-9660-D03A-98D8A93E743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CE90F35-FF64-7F0F-33F0-78C04B434FC6}"/>
              </a:ext>
            </a:extLst>
          </p:cNvPr>
          <p:cNvSpPr txBox="1"/>
          <p:nvPr/>
        </p:nvSpPr>
        <p:spPr>
          <a:xfrm>
            <a:off x="3531106" y="2604589"/>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3" name="TextBox 22">
            <a:extLst>
              <a:ext uri="{FF2B5EF4-FFF2-40B4-BE49-F238E27FC236}">
                <a16:creationId xmlns:a16="http://schemas.microsoft.com/office/drawing/2014/main" id="{B588AFBB-DB3D-C2E7-1458-A8CDABD728ED}"/>
              </a:ext>
            </a:extLst>
          </p:cNvPr>
          <p:cNvSpPr txBox="1"/>
          <p:nvPr/>
        </p:nvSpPr>
        <p:spPr>
          <a:xfrm>
            <a:off x="3416533" y="1710510"/>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dirty="0" err="1"/>
              <a:t>npm</a:t>
            </a:r>
            <a:r>
              <a:rPr lang="en-IN" dirty="0"/>
              <a:t> start</a:t>
            </a:r>
          </a:p>
        </p:txBody>
      </p:sp>
      <p:sp>
        <p:nvSpPr>
          <p:cNvPr id="24" name="Rectangle: Rounded Corners 23">
            <a:extLst>
              <a:ext uri="{FF2B5EF4-FFF2-40B4-BE49-F238E27FC236}">
                <a16:creationId xmlns:a16="http://schemas.microsoft.com/office/drawing/2014/main" id="{58E5D8E7-8BD2-432D-2258-A6399B9231CF}"/>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5" name="Straight Arrow Connector 24">
            <a:extLst>
              <a:ext uri="{FF2B5EF4-FFF2-40B4-BE49-F238E27FC236}">
                <a16:creationId xmlns:a16="http://schemas.microsoft.com/office/drawing/2014/main" id="{EABF3F48-BEB7-2B7B-F65E-A5E2D532C71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2371D10E-2110-76CE-5846-6D73A6C58053}"/>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0A1239AF-F27A-5A11-8C97-41DEE294D67E}"/>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262903-693D-0826-03D8-A5C72B3D91FE}"/>
              </a:ext>
            </a:extLst>
          </p:cNvPr>
          <p:cNvSpPr txBox="1"/>
          <p:nvPr/>
        </p:nvSpPr>
        <p:spPr>
          <a:xfrm>
            <a:off x="811461" y="272015"/>
            <a:ext cx="4095865" cy="523220"/>
          </a:xfrm>
          <a:prstGeom prst="rect">
            <a:avLst/>
          </a:prstGeom>
          <a:noFill/>
        </p:spPr>
        <p:txBody>
          <a:bodyPr wrap="none" rtlCol="0">
            <a:spAutoFit/>
          </a:bodyPr>
          <a:lstStyle/>
          <a:p>
            <a:r>
              <a:rPr lang="en-IN" sz="2800" b="1" dirty="0"/>
              <a:t>Webpack Client-Side Build</a:t>
            </a:r>
          </a:p>
        </p:txBody>
      </p:sp>
      <p:sp>
        <p:nvSpPr>
          <p:cNvPr id="29" name="TextBox 28">
            <a:extLst>
              <a:ext uri="{FF2B5EF4-FFF2-40B4-BE49-F238E27FC236}">
                <a16:creationId xmlns:a16="http://schemas.microsoft.com/office/drawing/2014/main" id="{4B811585-B6E7-19C1-19AB-DDF63700E689}"/>
              </a:ext>
            </a:extLst>
          </p:cNvPr>
          <p:cNvSpPr txBox="1"/>
          <p:nvPr/>
        </p:nvSpPr>
        <p:spPr>
          <a:xfrm>
            <a:off x="338138" y="1141019"/>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Tree>
    <p:extLst>
      <p:ext uri="{BB962C8B-B14F-4D97-AF65-F5344CB8AC3E}">
        <p14:creationId xmlns:p14="http://schemas.microsoft.com/office/powerpoint/2010/main" val="297775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 / clone it from Gitlab Repo.</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p:txBody>
      </p:sp>
    </p:spTree>
    <p:extLst>
      <p:ext uri="{BB962C8B-B14F-4D97-AF65-F5344CB8AC3E}">
        <p14:creationId xmlns:p14="http://schemas.microsoft.com/office/powerpoint/2010/main" val="104055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Website Architecture</a:t>
            </a:r>
          </a:p>
        </p:txBody>
      </p:sp>
      <p:sp>
        <p:nvSpPr>
          <p:cNvPr id="5" name="Rectangle 4">
            <a:extLst>
              <a:ext uri="{FF2B5EF4-FFF2-40B4-BE49-F238E27FC236}">
                <a16:creationId xmlns:a16="http://schemas.microsoft.com/office/drawing/2014/main" id="{3795B663-EF49-F3B7-5300-6AF8EBC802FC}"/>
              </a:ext>
            </a:extLst>
          </p:cNvPr>
          <p:cNvSpPr/>
          <p:nvPr/>
        </p:nvSpPr>
        <p:spPr>
          <a:xfrm>
            <a:off x="8444344" y="1862686"/>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8583679" y="2443594"/>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HTML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9966646" y="2456457"/>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5523868" y="2392665"/>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5523868" y="3157052"/>
            <a:ext cx="1345240" cy="369332"/>
          </a:xfrm>
          <a:prstGeom prst="rect">
            <a:avLst/>
          </a:prstGeom>
        </p:spPr>
        <p:txBody>
          <a:bodyPr wrap="none">
            <a:spAutoFit/>
          </a:bodyPr>
          <a:lstStyle/>
          <a:p>
            <a:r>
              <a:rPr lang="en-IN"/>
              <a:t>HTML + CSS </a:t>
            </a:r>
          </a:p>
        </p:txBody>
      </p:sp>
      <p:cxnSp>
        <p:nvCxnSpPr>
          <p:cNvPr id="16" name="Straight Arrow Connector 15">
            <a:extLst>
              <a:ext uri="{FF2B5EF4-FFF2-40B4-BE49-F238E27FC236}">
                <a16:creationId xmlns:a16="http://schemas.microsoft.com/office/drawing/2014/main" id="{840C9CE7-CF3F-083F-8F87-F67858293A5B}"/>
              </a:ext>
            </a:extLst>
          </p:cNvPr>
          <p:cNvCxnSpPr/>
          <p:nvPr/>
        </p:nvCxnSpPr>
        <p:spPr>
          <a:xfrm flipH="1">
            <a:off x="4174462" y="31441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706836"/>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p:nvPr/>
        </p:nvCxnSpPr>
        <p:spPr>
          <a:xfrm flipH="1">
            <a:off x="4163406" y="5101892"/>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5512812" y="4350367"/>
            <a:ext cx="1266629" cy="369332"/>
          </a:xfrm>
          <a:prstGeom prst="rect">
            <a:avLst/>
          </a:prstGeom>
          <a:noFill/>
        </p:spPr>
        <p:txBody>
          <a:bodyPr wrap="none" rtlCol="0">
            <a:spAutoFit/>
          </a:bodyPr>
          <a:lstStyle/>
          <a:p>
            <a:r>
              <a:rPr lang="en-IN" dirty="0"/>
              <a:t>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512812" y="5114754"/>
            <a:ext cx="1345240" cy="369332"/>
          </a:xfrm>
          <a:prstGeom prst="rect">
            <a:avLst/>
          </a:prstGeom>
        </p:spPr>
        <p:txBody>
          <a:bodyPr wrap="none">
            <a:spAutoFit/>
          </a:bodyPr>
          <a:lstStyle/>
          <a:p>
            <a:r>
              <a:rPr lang="en-IN"/>
              <a:t>HTML + CSS </a:t>
            </a:r>
          </a:p>
        </p:txBody>
      </p:sp>
      <p:grpSp>
        <p:nvGrpSpPr>
          <p:cNvPr id="26" name="Group 25">
            <a:extLst>
              <a:ext uri="{FF2B5EF4-FFF2-40B4-BE49-F238E27FC236}">
                <a16:creationId xmlns:a16="http://schemas.microsoft.com/office/drawing/2014/main" id="{04E42D44-BA2D-7C21-A216-AC4FD319AAB1}"/>
              </a:ext>
            </a:extLst>
          </p:cNvPr>
          <p:cNvGrpSpPr/>
          <p:nvPr/>
        </p:nvGrpSpPr>
        <p:grpSpPr>
          <a:xfrm>
            <a:off x="4265284" y="5313899"/>
            <a:ext cx="828000" cy="828000"/>
            <a:chOff x="4936328" y="4218830"/>
            <a:chExt cx="828000" cy="828000"/>
          </a:xfrm>
        </p:grpSpPr>
        <p:sp>
          <p:nvSpPr>
            <p:cNvPr id="27" name="Arc 26">
              <a:extLst>
                <a:ext uri="{FF2B5EF4-FFF2-40B4-BE49-F238E27FC236}">
                  <a16:creationId xmlns:a16="http://schemas.microsoft.com/office/drawing/2014/main" id="{D993B8B5-43B4-31E1-C667-2177D69A2C6E}"/>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F7693682-5A5E-73FB-C28B-36CC076C2D1B}"/>
                </a:ext>
              </a:extLst>
            </p:cNvPr>
            <p:cNvSpPr txBox="1"/>
            <p:nvPr/>
          </p:nvSpPr>
          <p:spPr>
            <a:xfrm>
              <a:off x="5001333" y="4357798"/>
              <a:ext cx="755913" cy="523220"/>
            </a:xfrm>
            <a:prstGeom prst="rect">
              <a:avLst/>
            </a:prstGeom>
            <a:noFill/>
          </p:spPr>
          <p:txBody>
            <a:bodyPr wrap="none" rtlCol="0">
              <a:spAutoFit/>
            </a:bodyPr>
            <a:lstStyle/>
            <a:p>
              <a:r>
                <a:rPr lang="en-IN" sz="1400" b="1">
                  <a:solidFill>
                    <a:srgbClr val="FF0000"/>
                  </a:solidFill>
                </a:rPr>
                <a:t>Page</a:t>
              </a:r>
            </a:p>
            <a:p>
              <a:r>
                <a:rPr lang="en-IN" sz="1400" b="1">
                  <a:solidFill>
                    <a:srgbClr val="FF0000"/>
                  </a:solidFill>
                </a:rPr>
                <a:t>Reload!</a:t>
              </a:r>
            </a:p>
          </p:txBody>
        </p:sp>
      </p:grpSp>
    </p:spTree>
    <p:extLst>
      <p:ext uri="{BB962C8B-B14F-4D97-AF65-F5344CB8AC3E}">
        <p14:creationId xmlns:p14="http://schemas.microsoft.com/office/powerpoint/2010/main" val="189004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 Application Architecture</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186268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2443593"/>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2456456"/>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5091438" y="2393127"/>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5091438" y="3157514"/>
            <a:ext cx="1345240" cy="369332"/>
          </a:xfrm>
          <a:prstGeom prst="rect">
            <a:avLst/>
          </a:prstGeom>
        </p:spPr>
        <p:txBody>
          <a:bodyPr wrap="none">
            <a:spAutoFit/>
          </a:bodyPr>
          <a:lstStyle/>
          <a:p>
            <a:r>
              <a:rPr lang="en-IN" dirty="0"/>
              <a:t>HTML + CSS </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706836"/>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5101892"/>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5080382" y="4350829"/>
            <a:ext cx="1266629" cy="369332"/>
          </a:xfrm>
          <a:prstGeom prst="rect">
            <a:avLst/>
          </a:prstGeom>
          <a:noFill/>
        </p:spPr>
        <p:txBody>
          <a:bodyPr wrap="none" rtlCol="0">
            <a:spAutoFit/>
          </a:bodyPr>
          <a:lstStyle/>
          <a:p>
            <a:r>
              <a:rPr lang="en-IN" dirty="0"/>
              <a:t>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080382" y="5115216"/>
            <a:ext cx="1345240" cy="369332"/>
          </a:xfrm>
          <a:prstGeom prst="rect">
            <a:avLst/>
          </a:prstGeom>
        </p:spPr>
        <p:txBody>
          <a:bodyPr wrap="none">
            <a:spAutoFit/>
          </a:bodyPr>
          <a:lstStyle/>
          <a:p>
            <a:r>
              <a:rPr lang="en-IN"/>
              <a:t>HTML + CSS </a:t>
            </a:r>
          </a:p>
        </p:txBody>
      </p:sp>
      <p:grpSp>
        <p:nvGrpSpPr>
          <p:cNvPr id="26" name="Group 25">
            <a:extLst>
              <a:ext uri="{FF2B5EF4-FFF2-40B4-BE49-F238E27FC236}">
                <a16:creationId xmlns:a16="http://schemas.microsoft.com/office/drawing/2014/main" id="{04E42D44-BA2D-7C21-A216-AC4FD319AAB1}"/>
              </a:ext>
            </a:extLst>
          </p:cNvPr>
          <p:cNvGrpSpPr/>
          <p:nvPr/>
        </p:nvGrpSpPr>
        <p:grpSpPr>
          <a:xfrm>
            <a:off x="4265284" y="5313899"/>
            <a:ext cx="828000" cy="828000"/>
            <a:chOff x="4936328" y="4218830"/>
            <a:chExt cx="828000" cy="828000"/>
          </a:xfrm>
        </p:grpSpPr>
        <p:sp>
          <p:nvSpPr>
            <p:cNvPr id="27" name="Arc 26">
              <a:extLst>
                <a:ext uri="{FF2B5EF4-FFF2-40B4-BE49-F238E27FC236}">
                  <a16:creationId xmlns:a16="http://schemas.microsoft.com/office/drawing/2014/main" id="{D993B8B5-43B4-31E1-C667-2177D69A2C6E}"/>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F7693682-5A5E-73FB-C28B-36CC076C2D1B}"/>
                </a:ext>
              </a:extLst>
            </p:cNvPr>
            <p:cNvSpPr txBox="1"/>
            <p:nvPr/>
          </p:nvSpPr>
          <p:spPr>
            <a:xfrm>
              <a:off x="5001333" y="4357798"/>
              <a:ext cx="755913" cy="523220"/>
            </a:xfrm>
            <a:prstGeom prst="rect">
              <a:avLst/>
            </a:prstGeom>
            <a:noFill/>
          </p:spPr>
          <p:txBody>
            <a:bodyPr wrap="none" rtlCol="0">
              <a:spAutoFit/>
            </a:bodyPr>
            <a:lstStyle/>
            <a:p>
              <a:r>
                <a:rPr lang="en-IN" sz="1400" b="1">
                  <a:solidFill>
                    <a:srgbClr val="FF0000"/>
                  </a:solidFill>
                </a:rPr>
                <a:t>Page</a:t>
              </a:r>
            </a:p>
            <a:p>
              <a:r>
                <a:rPr lang="en-IN" sz="1400" b="1">
                  <a:solidFill>
                    <a:srgbClr val="FF0000"/>
                  </a:solidFill>
                </a:rPr>
                <a:t>Reload!</a:t>
              </a:r>
            </a:p>
          </p:txBody>
        </p:sp>
      </p:gr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35960" y="3903132"/>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95594" y="4252272"/>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73833" y="5190067"/>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stCxn id="5" idx="3"/>
            <a:endCxn id="35" idx="1"/>
          </p:cNvCxnSpPr>
          <p:nvPr/>
        </p:nvCxnSpPr>
        <p:spPr>
          <a:xfrm>
            <a:off x="10147317" y="4177780"/>
            <a:ext cx="1206483" cy="1012287"/>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0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Traditional Web Application Architecture With Partial Page Rendering (Post Back)</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186268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2443593"/>
            <a:ext cx="1262108" cy="898124"/>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2456456"/>
            <a:ext cx="1262108" cy="898124"/>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8626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4911657" y="2401583"/>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4777129" y="3173703"/>
            <a:ext cx="1693092" cy="369332"/>
          </a:xfrm>
          <a:prstGeom prst="rect">
            <a:avLst/>
          </a:prstGeom>
        </p:spPr>
        <p:txBody>
          <a:bodyPr wrap="none">
            <a:spAutoFit/>
          </a:bodyPr>
          <a:lstStyle/>
          <a:p>
            <a:r>
              <a:rPr lang="en-IN" dirty="0"/>
              <a:t>HTML + CSS + JS</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41086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323115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322056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73566" y="4252273"/>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393565"/>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4788621"/>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4750397" y="4024233"/>
            <a:ext cx="1901611" cy="369332"/>
          </a:xfrm>
          <a:prstGeom prst="rect">
            <a:avLst/>
          </a:prstGeom>
          <a:noFill/>
        </p:spPr>
        <p:txBody>
          <a:bodyPr wrap="none" rtlCol="0">
            <a:spAutoFit/>
          </a:bodyPr>
          <a:lstStyle/>
          <a:p>
            <a:r>
              <a:rPr lang="en-IN" dirty="0"/>
              <a:t>AJAX - 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080382" y="4801945"/>
            <a:ext cx="1547218" cy="369332"/>
          </a:xfrm>
          <a:prstGeom prst="rect">
            <a:avLst/>
          </a:prstGeom>
        </p:spPr>
        <p:txBody>
          <a:bodyPr wrap="none">
            <a:spAutoFit/>
          </a:bodyPr>
          <a:lstStyle/>
          <a:p>
            <a:r>
              <a:rPr lang="en-IN" dirty="0"/>
              <a:t>PARTIAL HTML</a:t>
            </a:r>
          </a:p>
        </p:txBody>
      </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45378" y="4505235"/>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36489" y="4666233"/>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73833" y="5190067"/>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stCxn id="5" idx="3"/>
            <a:endCxn id="35" idx="1"/>
          </p:cNvCxnSpPr>
          <p:nvPr/>
        </p:nvCxnSpPr>
        <p:spPr>
          <a:xfrm>
            <a:off x="10147317" y="4177780"/>
            <a:ext cx="1206483" cy="1012287"/>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38B2B-69C1-8599-72C4-C47231609363}"/>
              </a:ext>
            </a:extLst>
          </p:cNvPr>
          <p:cNvGrpSpPr/>
          <p:nvPr/>
        </p:nvGrpSpPr>
        <p:grpSpPr>
          <a:xfrm>
            <a:off x="8076509" y="3480845"/>
            <a:ext cx="1262108" cy="898124"/>
            <a:chOff x="8762260" y="1677880"/>
            <a:chExt cx="1262108" cy="898124"/>
          </a:xfrm>
        </p:grpSpPr>
        <p:sp>
          <p:nvSpPr>
            <p:cNvPr id="29" name="Rectangle: Rounded Corners 28">
              <a:extLst>
                <a:ext uri="{FF2B5EF4-FFF2-40B4-BE49-F238E27FC236}">
                  <a16:creationId xmlns:a16="http://schemas.microsoft.com/office/drawing/2014/main" id="{4243DB4D-97AB-8A85-8B1E-00F19B87352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443FD24F-FA74-5BFD-654A-596F33B1639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grpSp>
        <p:nvGrpSpPr>
          <p:cNvPr id="32" name="Group 31">
            <a:extLst>
              <a:ext uri="{FF2B5EF4-FFF2-40B4-BE49-F238E27FC236}">
                <a16:creationId xmlns:a16="http://schemas.microsoft.com/office/drawing/2014/main" id="{0EE6F740-572D-73A4-8DE4-893D3D8B2BB3}"/>
              </a:ext>
            </a:extLst>
          </p:cNvPr>
          <p:cNvGrpSpPr/>
          <p:nvPr/>
        </p:nvGrpSpPr>
        <p:grpSpPr>
          <a:xfrm>
            <a:off x="4245890" y="4937527"/>
            <a:ext cx="828000" cy="828000"/>
            <a:chOff x="4936328" y="4218830"/>
            <a:chExt cx="828000" cy="828000"/>
          </a:xfrm>
        </p:grpSpPr>
        <p:sp>
          <p:nvSpPr>
            <p:cNvPr id="33" name="Arc 32">
              <a:extLst>
                <a:ext uri="{FF2B5EF4-FFF2-40B4-BE49-F238E27FC236}">
                  <a16:creationId xmlns:a16="http://schemas.microsoft.com/office/drawing/2014/main" id="{35230FF6-729B-7360-7748-0640267BB648}"/>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23D36DA0-27FE-DA1D-47B0-1CA2A8EFEE01}"/>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a:solidFill>
                    <a:srgbClr val="FF0000"/>
                  </a:solidFill>
                </a:rPr>
                <a:t>Partial </a:t>
              </a:r>
            </a:p>
            <a:p>
              <a:r>
                <a:rPr lang="en-IN" sz="1200" b="1">
                  <a:solidFill>
                    <a:srgbClr val="FF0000"/>
                  </a:solidFill>
                </a:rPr>
                <a:t>Page</a:t>
              </a:r>
            </a:p>
            <a:p>
              <a:r>
                <a:rPr lang="en-IN" sz="1200" b="1">
                  <a:solidFill>
                    <a:srgbClr val="FF0000"/>
                  </a:solidFill>
                </a:rPr>
                <a:t>Reload!</a:t>
              </a:r>
            </a:p>
          </p:txBody>
        </p:sp>
      </p:grpSp>
      <p:grpSp>
        <p:nvGrpSpPr>
          <p:cNvPr id="36" name="Group 35">
            <a:extLst>
              <a:ext uri="{FF2B5EF4-FFF2-40B4-BE49-F238E27FC236}">
                <a16:creationId xmlns:a16="http://schemas.microsoft.com/office/drawing/2014/main" id="{BD9FB28F-9E0D-8EA9-1296-9424777B60CE}"/>
              </a:ext>
            </a:extLst>
          </p:cNvPr>
          <p:cNvGrpSpPr/>
          <p:nvPr/>
        </p:nvGrpSpPr>
        <p:grpSpPr>
          <a:xfrm>
            <a:off x="1857436" y="4876549"/>
            <a:ext cx="1380067" cy="846666"/>
            <a:chOff x="1092200" y="4089400"/>
            <a:chExt cx="1380067" cy="846666"/>
          </a:xfrm>
        </p:grpSpPr>
        <p:sp>
          <p:nvSpPr>
            <p:cNvPr id="38" name="Rectangle 37">
              <a:extLst>
                <a:ext uri="{FF2B5EF4-FFF2-40B4-BE49-F238E27FC236}">
                  <a16:creationId xmlns:a16="http://schemas.microsoft.com/office/drawing/2014/main" id="{8A531168-8785-C55E-D058-A6FD82C6794D}"/>
                </a:ext>
              </a:extLst>
            </p:cNvPr>
            <p:cNvSpPr/>
            <p:nvPr/>
          </p:nvSpPr>
          <p:spPr>
            <a:xfrm>
              <a:off x="1092200" y="4089400"/>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ID</a:t>
              </a:r>
            </a:p>
          </p:txBody>
        </p:sp>
        <p:sp>
          <p:nvSpPr>
            <p:cNvPr id="39" name="Rectangle 38">
              <a:extLst>
                <a:ext uri="{FF2B5EF4-FFF2-40B4-BE49-F238E27FC236}">
                  <a16:creationId xmlns:a16="http://schemas.microsoft.com/office/drawing/2014/main" id="{0D6F9114-ED17-9A8C-4BFF-A2B84145545B}"/>
                </a:ext>
              </a:extLst>
            </p:cNvPr>
            <p:cNvSpPr/>
            <p:nvPr/>
          </p:nvSpPr>
          <p:spPr>
            <a:xfrm>
              <a:off x="1092200" y="4512733"/>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a:t>
              </a:r>
            </a:p>
          </p:txBody>
        </p:sp>
      </p:grpSp>
      <p:sp>
        <p:nvSpPr>
          <p:cNvPr id="40" name="Rectangle 39">
            <a:extLst>
              <a:ext uri="{FF2B5EF4-FFF2-40B4-BE49-F238E27FC236}">
                <a16:creationId xmlns:a16="http://schemas.microsoft.com/office/drawing/2014/main" id="{E9CC4B5D-4A89-3DA4-4FA8-8B03FB605B96}"/>
              </a:ext>
            </a:extLst>
          </p:cNvPr>
          <p:cNvSpPr/>
          <p:nvPr/>
        </p:nvSpPr>
        <p:spPr>
          <a:xfrm>
            <a:off x="5494867" y="5171277"/>
            <a:ext cx="1132733" cy="1582060"/>
          </a:xfrm>
          <a:prstGeom prst="rect">
            <a:avLst/>
          </a:prstGeom>
        </p:spPr>
        <p:txBody>
          <a:bodyPr wrap="square">
            <a:spAutoFit/>
          </a:bodyPr>
          <a:lstStyle/>
          <a:p>
            <a:r>
              <a:rPr lang="en-US" sz="800" dirty="0"/>
              <a:t>&lt;table&gt;</a:t>
            </a:r>
          </a:p>
          <a:p>
            <a:r>
              <a:rPr lang="en-US" sz="800" dirty="0"/>
              <a:t>    &lt;</a:t>
            </a:r>
            <a:r>
              <a:rPr lang="en-US" sz="800" dirty="0" err="1"/>
              <a:t>thead</a:t>
            </a:r>
            <a:r>
              <a:rPr lang="en-US" sz="800" dirty="0"/>
              <a:t>&gt;</a:t>
            </a:r>
          </a:p>
          <a:p>
            <a:r>
              <a:rPr lang="en-US" sz="800" dirty="0"/>
              <a:t>        &lt;tr&gt;</a:t>
            </a:r>
          </a:p>
          <a:p>
            <a:r>
              <a:rPr lang="en-US" sz="800" dirty="0"/>
              <a:t>            &lt;</a:t>
            </a:r>
            <a:r>
              <a:rPr lang="en-US" sz="800" dirty="0" err="1"/>
              <a:t>th</a:t>
            </a:r>
            <a:r>
              <a:rPr lang="en-US" sz="800" dirty="0"/>
              <a:t>&gt;ID&lt;/</a:t>
            </a:r>
            <a:r>
              <a:rPr lang="en-US" sz="800" dirty="0" err="1"/>
              <a:t>th</a:t>
            </a:r>
            <a:r>
              <a:rPr lang="en-US" sz="800" dirty="0"/>
              <a:t>&gt;</a:t>
            </a:r>
          </a:p>
          <a:p>
            <a:r>
              <a:rPr lang="en-US" sz="800" dirty="0"/>
              <a:t>        &lt;/tr&gt;</a:t>
            </a:r>
          </a:p>
          <a:p>
            <a:r>
              <a:rPr lang="en-US" sz="800" dirty="0"/>
              <a:t>    &lt;/</a:t>
            </a:r>
            <a:r>
              <a:rPr lang="en-US" sz="800" dirty="0" err="1"/>
              <a:t>thead</a:t>
            </a:r>
            <a:r>
              <a:rPr lang="en-US" sz="800" dirty="0"/>
              <a:t>&gt;</a:t>
            </a:r>
          </a:p>
          <a:p>
            <a:r>
              <a:rPr lang="en-US" sz="800" dirty="0"/>
              <a:t>    &lt;</a:t>
            </a:r>
            <a:r>
              <a:rPr lang="en-US" sz="800" dirty="0" err="1"/>
              <a:t>tbody</a:t>
            </a:r>
            <a:r>
              <a:rPr lang="en-US" sz="800" dirty="0"/>
              <a:t>&gt;</a:t>
            </a:r>
          </a:p>
          <a:p>
            <a:r>
              <a:rPr lang="en-US" sz="800" dirty="0"/>
              <a:t>        &lt;tr&gt;</a:t>
            </a:r>
          </a:p>
          <a:p>
            <a:r>
              <a:rPr lang="en-US" sz="800" dirty="0"/>
              <a:t>            &lt;td&gt;1&lt;/td&gt;</a:t>
            </a:r>
          </a:p>
          <a:p>
            <a:r>
              <a:rPr lang="en-US" sz="800" dirty="0"/>
              <a:t>        &lt;/tr&gt;</a:t>
            </a:r>
          </a:p>
          <a:p>
            <a:r>
              <a:rPr lang="en-US" sz="800" dirty="0"/>
              <a:t>    &lt;/</a:t>
            </a:r>
            <a:r>
              <a:rPr lang="en-US" sz="800" dirty="0" err="1"/>
              <a:t>tbody</a:t>
            </a:r>
            <a:r>
              <a:rPr lang="en-US" sz="800" dirty="0"/>
              <a:t>&gt;</a:t>
            </a:r>
          </a:p>
          <a:p>
            <a:r>
              <a:rPr lang="en-US" sz="800" dirty="0"/>
              <a:t>&lt;/table&gt;</a:t>
            </a:r>
            <a:endParaRPr lang="en-IN" sz="800" dirty="0"/>
          </a:p>
        </p:txBody>
      </p:sp>
    </p:spTree>
    <p:extLst>
      <p:ext uri="{BB962C8B-B14F-4D97-AF65-F5344CB8AC3E}">
        <p14:creationId xmlns:p14="http://schemas.microsoft.com/office/powerpoint/2010/main" val="1436171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95A6A-A519-3A81-428C-52551C2699D0}"/>
              </a:ext>
            </a:extLst>
          </p:cNvPr>
          <p:cNvSpPr>
            <a:spLocks noGrp="1"/>
          </p:cNvSpPr>
          <p:nvPr>
            <p:ph type="title"/>
          </p:nvPr>
        </p:nvSpPr>
        <p:spPr/>
        <p:txBody>
          <a:bodyPr/>
          <a:lstStyle/>
          <a:p>
            <a:r>
              <a:rPr lang="en-IN" dirty="0"/>
              <a:t>SPA – Client-side Rendering</a:t>
            </a:r>
          </a:p>
        </p:txBody>
      </p:sp>
      <p:sp>
        <p:nvSpPr>
          <p:cNvPr id="5" name="Rectangle 4">
            <a:extLst>
              <a:ext uri="{FF2B5EF4-FFF2-40B4-BE49-F238E27FC236}">
                <a16:creationId xmlns:a16="http://schemas.microsoft.com/office/drawing/2014/main" id="{3795B663-EF49-F3B7-5300-6AF8EBC802FC}"/>
              </a:ext>
            </a:extLst>
          </p:cNvPr>
          <p:cNvSpPr/>
          <p:nvPr/>
        </p:nvSpPr>
        <p:spPr>
          <a:xfrm>
            <a:off x="7237861" y="365125"/>
            <a:ext cx="2909456" cy="3437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6" name="Group 5">
            <a:extLst>
              <a:ext uri="{FF2B5EF4-FFF2-40B4-BE49-F238E27FC236}">
                <a16:creationId xmlns:a16="http://schemas.microsoft.com/office/drawing/2014/main" id="{DD40A1C0-F92B-70DA-D284-8EDD6E74C8F1}"/>
              </a:ext>
            </a:extLst>
          </p:cNvPr>
          <p:cNvGrpSpPr/>
          <p:nvPr/>
        </p:nvGrpSpPr>
        <p:grpSpPr>
          <a:xfrm>
            <a:off x="7377196" y="946032"/>
            <a:ext cx="1109824" cy="543379"/>
            <a:chOff x="8762260" y="1677880"/>
            <a:chExt cx="1262108" cy="898124"/>
          </a:xfrm>
        </p:grpSpPr>
        <p:sp>
          <p:nvSpPr>
            <p:cNvPr id="7" name="Rectangle: Rounded Corners 6">
              <a:extLst>
                <a:ext uri="{FF2B5EF4-FFF2-40B4-BE49-F238E27FC236}">
                  <a16:creationId xmlns:a16="http://schemas.microsoft.com/office/drawing/2014/main" id="{F8D52D0B-EB44-538B-C19F-0394CAEB273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8" name="Rectangle: Rounded Corners 7">
              <a:extLst>
                <a:ext uri="{FF2B5EF4-FFF2-40B4-BE49-F238E27FC236}">
                  <a16:creationId xmlns:a16="http://schemas.microsoft.com/office/drawing/2014/main" id="{7C9761A2-2B40-8F6C-285D-2D8FD28A449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dirty="0"/>
                <a:t>SERVER PAGES</a:t>
              </a:r>
            </a:p>
          </p:txBody>
        </p:sp>
      </p:grpSp>
      <p:grpSp>
        <p:nvGrpSpPr>
          <p:cNvPr id="9" name="Group 8">
            <a:extLst>
              <a:ext uri="{FF2B5EF4-FFF2-40B4-BE49-F238E27FC236}">
                <a16:creationId xmlns:a16="http://schemas.microsoft.com/office/drawing/2014/main" id="{B474AEE4-A2E2-DB22-F186-0411205D820B}"/>
              </a:ext>
            </a:extLst>
          </p:cNvPr>
          <p:cNvGrpSpPr/>
          <p:nvPr/>
        </p:nvGrpSpPr>
        <p:grpSpPr>
          <a:xfrm>
            <a:off x="8760163" y="958895"/>
            <a:ext cx="1109824" cy="543379"/>
            <a:chOff x="8762260" y="1677880"/>
            <a:chExt cx="1262108" cy="898124"/>
          </a:xfrm>
        </p:grpSpPr>
        <p:sp>
          <p:nvSpPr>
            <p:cNvPr id="10" name="Rectangle: Rounded Corners 9">
              <a:extLst>
                <a:ext uri="{FF2B5EF4-FFF2-40B4-BE49-F238E27FC236}">
                  <a16:creationId xmlns:a16="http://schemas.microsoft.com/office/drawing/2014/main" id="{31F65133-1F97-E902-4D82-163F4FAAB51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11" name="Rectangle: Rounded Corners 10">
              <a:extLst>
                <a:ext uri="{FF2B5EF4-FFF2-40B4-BE49-F238E27FC236}">
                  <a16:creationId xmlns:a16="http://schemas.microsoft.com/office/drawing/2014/main" id="{24561C22-FCE6-2695-7FE1-BDEFB2DB251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a:t>CSS</a:t>
              </a:r>
            </a:p>
          </p:txBody>
        </p:sp>
      </p:grpSp>
      <p:sp>
        <p:nvSpPr>
          <p:cNvPr id="12" name="Rectangle 11">
            <a:extLst>
              <a:ext uri="{FF2B5EF4-FFF2-40B4-BE49-F238E27FC236}">
                <a16:creationId xmlns:a16="http://schemas.microsoft.com/office/drawing/2014/main" id="{47380E9C-E9AA-09F6-BFD1-9795228CB189}"/>
              </a:ext>
            </a:extLst>
          </p:cNvPr>
          <p:cNvSpPr/>
          <p:nvPr/>
        </p:nvSpPr>
        <p:spPr>
          <a:xfrm>
            <a:off x="969623" y="15240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BROWSER</a:t>
            </a:r>
          </a:p>
        </p:txBody>
      </p:sp>
      <p:cxnSp>
        <p:nvCxnSpPr>
          <p:cNvPr id="13" name="Straight Arrow Connector 12">
            <a:extLst>
              <a:ext uri="{FF2B5EF4-FFF2-40B4-BE49-F238E27FC236}">
                <a16:creationId xmlns:a16="http://schemas.microsoft.com/office/drawing/2014/main" id="{1C0F852E-B0BB-0D02-06C7-8F30B78A290C}"/>
              </a:ext>
            </a:extLst>
          </p:cNvPr>
          <p:cNvCxnSpPr>
            <a:cxnSpLocks/>
          </p:cNvCxnSpPr>
          <p:nvPr/>
        </p:nvCxnSpPr>
        <p:spPr>
          <a:xfrm>
            <a:off x="4174462" y="2749134"/>
            <a:ext cx="3064538" cy="1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F8EC3-FCBB-42F9-5C96-0475348B5AE1}"/>
              </a:ext>
            </a:extLst>
          </p:cNvPr>
          <p:cNvSpPr txBox="1"/>
          <p:nvPr/>
        </p:nvSpPr>
        <p:spPr>
          <a:xfrm>
            <a:off x="4911657" y="2401583"/>
            <a:ext cx="1266629" cy="369332"/>
          </a:xfrm>
          <a:prstGeom prst="rect">
            <a:avLst/>
          </a:prstGeom>
          <a:noFill/>
        </p:spPr>
        <p:txBody>
          <a:bodyPr wrap="none" rtlCol="0">
            <a:spAutoFit/>
          </a:bodyPr>
          <a:lstStyle/>
          <a:p>
            <a:r>
              <a:rPr lang="en-IN" dirty="0"/>
              <a:t>HTTP + URL</a:t>
            </a:r>
          </a:p>
        </p:txBody>
      </p:sp>
      <p:sp>
        <p:nvSpPr>
          <p:cNvPr id="15" name="Rectangle 14">
            <a:extLst>
              <a:ext uri="{FF2B5EF4-FFF2-40B4-BE49-F238E27FC236}">
                <a16:creationId xmlns:a16="http://schemas.microsoft.com/office/drawing/2014/main" id="{A69A42E9-CE71-2D15-DCFF-950BDFC22161}"/>
              </a:ext>
            </a:extLst>
          </p:cNvPr>
          <p:cNvSpPr/>
          <p:nvPr/>
        </p:nvSpPr>
        <p:spPr>
          <a:xfrm>
            <a:off x="4777129" y="3173703"/>
            <a:ext cx="1693092" cy="369332"/>
          </a:xfrm>
          <a:prstGeom prst="rect">
            <a:avLst/>
          </a:prstGeom>
        </p:spPr>
        <p:txBody>
          <a:bodyPr wrap="none">
            <a:spAutoFit/>
          </a:bodyPr>
          <a:lstStyle/>
          <a:p>
            <a:r>
              <a:rPr lang="en-IN" dirty="0"/>
              <a:t>HTML + CSS + JS</a:t>
            </a:r>
          </a:p>
        </p:txBody>
      </p:sp>
      <p:cxnSp>
        <p:nvCxnSpPr>
          <p:cNvPr id="16" name="Straight Arrow Connector 15">
            <a:extLst>
              <a:ext uri="{FF2B5EF4-FFF2-40B4-BE49-F238E27FC236}">
                <a16:creationId xmlns:a16="http://schemas.microsoft.com/office/drawing/2014/main" id="{840C9CE7-CF3F-083F-8F87-F67858293A5B}"/>
              </a:ext>
            </a:extLst>
          </p:cNvPr>
          <p:cNvCxnSpPr>
            <a:cxnSpLocks/>
          </p:cNvCxnSpPr>
          <p:nvPr/>
        </p:nvCxnSpPr>
        <p:spPr>
          <a:xfrm flipH="1">
            <a:off x="4174462" y="3144190"/>
            <a:ext cx="3064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49D17-0576-327C-41F2-1125B403340A}"/>
              </a:ext>
            </a:extLst>
          </p:cNvPr>
          <p:cNvSpPr/>
          <p:nvPr/>
        </p:nvSpPr>
        <p:spPr>
          <a:xfrm>
            <a:off x="980679" y="2072182"/>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a:t>NAVIGATION</a:t>
            </a:r>
          </a:p>
        </p:txBody>
      </p:sp>
      <p:sp>
        <p:nvSpPr>
          <p:cNvPr id="18" name="Rectangle: Rounded Corners 17">
            <a:extLst>
              <a:ext uri="{FF2B5EF4-FFF2-40B4-BE49-F238E27FC236}">
                <a16:creationId xmlns:a16="http://schemas.microsoft.com/office/drawing/2014/main" id="{75E204BA-8E93-117F-3648-E03DCAA0720B}"/>
              </a:ext>
            </a:extLst>
          </p:cNvPr>
          <p:cNvSpPr/>
          <p:nvPr/>
        </p:nvSpPr>
        <p:spPr>
          <a:xfrm>
            <a:off x="1173566" y="260554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7486E796-CF22-7D2A-DBE9-C17F107D06B2}"/>
              </a:ext>
            </a:extLst>
          </p:cNvPr>
          <p:cNvSpPr/>
          <p:nvPr/>
        </p:nvSpPr>
        <p:spPr>
          <a:xfrm>
            <a:off x="2192000" y="260554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D4A7FB8-96DB-6528-5347-371D5CC64A8A}"/>
              </a:ext>
            </a:extLst>
          </p:cNvPr>
          <p:cNvSpPr/>
          <p:nvPr/>
        </p:nvSpPr>
        <p:spPr>
          <a:xfrm>
            <a:off x="3205408" y="259495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0F0AF9F-38CA-0724-6A6C-859589FD3BB9}"/>
              </a:ext>
            </a:extLst>
          </p:cNvPr>
          <p:cNvSpPr/>
          <p:nvPr/>
        </p:nvSpPr>
        <p:spPr>
          <a:xfrm>
            <a:off x="1143640" y="3626665"/>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DE6535A3-BFFD-3992-3AD0-1718520FD640}"/>
              </a:ext>
            </a:extLst>
          </p:cNvPr>
          <p:cNvCxnSpPr>
            <a:cxnSpLocks/>
          </p:cNvCxnSpPr>
          <p:nvPr/>
        </p:nvCxnSpPr>
        <p:spPr>
          <a:xfrm>
            <a:off x="4163406" y="4393565"/>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15C5EB-F43E-3996-C533-3F274E4CB920}"/>
              </a:ext>
            </a:extLst>
          </p:cNvPr>
          <p:cNvCxnSpPr>
            <a:cxnSpLocks/>
          </p:cNvCxnSpPr>
          <p:nvPr/>
        </p:nvCxnSpPr>
        <p:spPr>
          <a:xfrm flipH="1">
            <a:off x="4163406" y="4788621"/>
            <a:ext cx="307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6C92C-E644-E713-8B5A-37FC83478D33}"/>
              </a:ext>
            </a:extLst>
          </p:cNvPr>
          <p:cNvSpPr txBox="1"/>
          <p:nvPr/>
        </p:nvSpPr>
        <p:spPr>
          <a:xfrm>
            <a:off x="4750397" y="4024233"/>
            <a:ext cx="1901611" cy="369332"/>
          </a:xfrm>
          <a:prstGeom prst="rect">
            <a:avLst/>
          </a:prstGeom>
          <a:noFill/>
        </p:spPr>
        <p:txBody>
          <a:bodyPr wrap="none" rtlCol="0">
            <a:spAutoFit/>
          </a:bodyPr>
          <a:lstStyle/>
          <a:p>
            <a:r>
              <a:rPr lang="en-IN" dirty="0"/>
              <a:t>AJAX - HTTP + URL</a:t>
            </a:r>
          </a:p>
        </p:txBody>
      </p:sp>
      <p:sp>
        <p:nvSpPr>
          <p:cNvPr id="25" name="Rectangle 24">
            <a:extLst>
              <a:ext uri="{FF2B5EF4-FFF2-40B4-BE49-F238E27FC236}">
                <a16:creationId xmlns:a16="http://schemas.microsoft.com/office/drawing/2014/main" id="{2368A95F-DD0B-5769-C075-0BD1B353332B}"/>
              </a:ext>
            </a:extLst>
          </p:cNvPr>
          <p:cNvSpPr/>
          <p:nvPr/>
        </p:nvSpPr>
        <p:spPr>
          <a:xfrm>
            <a:off x="5271250" y="4795283"/>
            <a:ext cx="942887" cy="1477328"/>
          </a:xfrm>
          <a:prstGeom prst="rect">
            <a:avLst/>
          </a:prstGeom>
        </p:spPr>
        <p:txBody>
          <a:bodyPr wrap="none">
            <a:spAutoFit/>
          </a:bodyPr>
          <a:lstStyle/>
          <a:p>
            <a:r>
              <a:rPr lang="en-IN" dirty="0"/>
              <a:t>JSON</a:t>
            </a:r>
          </a:p>
          <a:p>
            <a:endParaRPr lang="en-IN" dirty="0"/>
          </a:p>
          <a:p>
            <a:r>
              <a:rPr lang="en-IN" dirty="0"/>
              <a:t>{</a:t>
            </a:r>
          </a:p>
          <a:p>
            <a:r>
              <a:rPr lang="en-IN" dirty="0"/>
              <a:t>    “id”:1</a:t>
            </a:r>
          </a:p>
          <a:p>
            <a:r>
              <a:rPr lang="en-IN" dirty="0"/>
              <a:t>}</a:t>
            </a:r>
          </a:p>
        </p:txBody>
      </p:sp>
      <p:cxnSp>
        <p:nvCxnSpPr>
          <p:cNvPr id="3" name="Straight Connector 2">
            <a:extLst>
              <a:ext uri="{FF2B5EF4-FFF2-40B4-BE49-F238E27FC236}">
                <a16:creationId xmlns:a16="http://schemas.microsoft.com/office/drawing/2014/main" id="{F48D36C0-1F03-6854-450A-885E17B7BA09}"/>
              </a:ext>
            </a:extLst>
          </p:cNvPr>
          <p:cNvCxnSpPr>
            <a:cxnSpLocks/>
          </p:cNvCxnSpPr>
          <p:nvPr/>
        </p:nvCxnSpPr>
        <p:spPr>
          <a:xfrm>
            <a:off x="7237861" y="2279541"/>
            <a:ext cx="2911357" cy="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9115A4-6E78-F7CE-93D1-388E307AA363}"/>
              </a:ext>
            </a:extLst>
          </p:cNvPr>
          <p:cNvSpPr txBox="1"/>
          <p:nvPr/>
        </p:nvSpPr>
        <p:spPr>
          <a:xfrm>
            <a:off x="7928021" y="2304712"/>
            <a:ext cx="1529137"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ASP .NET MVC</a:t>
            </a:r>
          </a:p>
          <a:p>
            <a:r>
              <a:rPr lang="en-IN" dirty="0">
                <a:solidFill>
                  <a:schemeClr val="bg1"/>
                </a:solidFill>
              </a:rPr>
              <a:t>JSP</a:t>
            </a:r>
          </a:p>
          <a:p>
            <a:r>
              <a:rPr lang="en-IN" dirty="0">
                <a:solidFill>
                  <a:schemeClr val="bg1"/>
                </a:solidFill>
              </a:rPr>
              <a:t>PHP</a:t>
            </a:r>
          </a:p>
        </p:txBody>
      </p:sp>
      <p:sp>
        <p:nvSpPr>
          <p:cNvPr id="35" name="Cylinder 34">
            <a:extLst>
              <a:ext uri="{FF2B5EF4-FFF2-40B4-BE49-F238E27FC236}">
                <a16:creationId xmlns:a16="http://schemas.microsoft.com/office/drawing/2014/main" id="{1E8E4C31-DDE9-1DCD-BC1D-C69BA188D8B1}"/>
              </a:ext>
            </a:extLst>
          </p:cNvPr>
          <p:cNvSpPr/>
          <p:nvPr/>
        </p:nvSpPr>
        <p:spPr>
          <a:xfrm>
            <a:off x="10757578" y="5351526"/>
            <a:ext cx="1159933" cy="1302807"/>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7" name="Connector: Elbow 36">
            <a:extLst>
              <a:ext uri="{FF2B5EF4-FFF2-40B4-BE49-F238E27FC236}">
                <a16:creationId xmlns:a16="http://schemas.microsoft.com/office/drawing/2014/main" id="{347DE1AC-7A4A-3504-C7E0-A73C3B80E485}"/>
              </a:ext>
            </a:extLst>
          </p:cNvPr>
          <p:cNvCxnSpPr>
            <a:cxnSpLocks/>
            <a:stCxn id="28" idx="3"/>
            <a:endCxn id="35" idx="1"/>
          </p:cNvCxnSpPr>
          <p:nvPr/>
        </p:nvCxnSpPr>
        <p:spPr>
          <a:xfrm>
            <a:off x="10147317" y="5014445"/>
            <a:ext cx="1190228" cy="337081"/>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438B2B-69C1-8599-72C4-C47231609363}"/>
              </a:ext>
            </a:extLst>
          </p:cNvPr>
          <p:cNvGrpSpPr/>
          <p:nvPr/>
        </p:nvGrpSpPr>
        <p:grpSpPr>
          <a:xfrm>
            <a:off x="8125563" y="1602812"/>
            <a:ext cx="1109824" cy="543379"/>
            <a:chOff x="8762260" y="1677880"/>
            <a:chExt cx="1262108" cy="898124"/>
          </a:xfrm>
        </p:grpSpPr>
        <p:sp>
          <p:nvSpPr>
            <p:cNvPr id="29" name="Rectangle: Rounded Corners 28">
              <a:extLst>
                <a:ext uri="{FF2B5EF4-FFF2-40B4-BE49-F238E27FC236}">
                  <a16:creationId xmlns:a16="http://schemas.microsoft.com/office/drawing/2014/main" id="{4243DB4D-97AB-8A85-8B1E-00F19B87352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400"/>
            </a:p>
          </p:txBody>
        </p:sp>
        <p:sp>
          <p:nvSpPr>
            <p:cNvPr id="31" name="Rectangle: Rounded Corners 30">
              <a:extLst>
                <a:ext uri="{FF2B5EF4-FFF2-40B4-BE49-F238E27FC236}">
                  <a16:creationId xmlns:a16="http://schemas.microsoft.com/office/drawing/2014/main" id="{443FD24F-FA74-5BFD-654A-596F33B1639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dirty="0"/>
                <a:t>JS</a:t>
              </a:r>
            </a:p>
          </p:txBody>
        </p:sp>
      </p:grpSp>
      <p:grpSp>
        <p:nvGrpSpPr>
          <p:cNvPr id="36" name="Group 35">
            <a:extLst>
              <a:ext uri="{FF2B5EF4-FFF2-40B4-BE49-F238E27FC236}">
                <a16:creationId xmlns:a16="http://schemas.microsoft.com/office/drawing/2014/main" id="{BD9FB28F-9E0D-8EA9-1296-9424777B60CE}"/>
              </a:ext>
            </a:extLst>
          </p:cNvPr>
          <p:cNvGrpSpPr/>
          <p:nvPr/>
        </p:nvGrpSpPr>
        <p:grpSpPr>
          <a:xfrm>
            <a:off x="1521074" y="4239751"/>
            <a:ext cx="960212" cy="635251"/>
            <a:chOff x="1092200" y="4089400"/>
            <a:chExt cx="1380067" cy="846666"/>
          </a:xfrm>
        </p:grpSpPr>
        <p:sp>
          <p:nvSpPr>
            <p:cNvPr id="38" name="Rectangle 37">
              <a:extLst>
                <a:ext uri="{FF2B5EF4-FFF2-40B4-BE49-F238E27FC236}">
                  <a16:creationId xmlns:a16="http://schemas.microsoft.com/office/drawing/2014/main" id="{8A531168-8785-C55E-D058-A6FD82C6794D}"/>
                </a:ext>
              </a:extLst>
            </p:cNvPr>
            <p:cNvSpPr/>
            <p:nvPr/>
          </p:nvSpPr>
          <p:spPr>
            <a:xfrm>
              <a:off x="1092200" y="4089400"/>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ID</a:t>
              </a:r>
            </a:p>
          </p:txBody>
        </p:sp>
        <p:sp>
          <p:nvSpPr>
            <p:cNvPr id="39" name="Rectangle 38">
              <a:extLst>
                <a:ext uri="{FF2B5EF4-FFF2-40B4-BE49-F238E27FC236}">
                  <a16:creationId xmlns:a16="http://schemas.microsoft.com/office/drawing/2014/main" id="{0D6F9114-ED17-9A8C-4BFF-A2B84145545B}"/>
                </a:ext>
              </a:extLst>
            </p:cNvPr>
            <p:cNvSpPr/>
            <p:nvPr/>
          </p:nvSpPr>
          <p:spPr>
            <a:xfrm>
              <a:off x="1092200" y="4512733"/>
              <a:ext cx="1380067"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1</a:t>
              </a:r>
            </a:p>
          </p:txBody>
        </p:sp>
      </p:grpSp>
      <p:sp>
        <p:nvSpPr>
          <p:cNvPr id="40" name="Rectangle 39">
            <a:extLst>
              <a:ext uri="{FF2B5EF4-FFF2-40B4-BE49-F238E27FC236}">
                <a16:creationId xmlns:a16="http://schemas.microsoft.com/office/drawing/2014/main" id="{E9CC4B5D-4A89-3DA4-4FA8-8B03FB605B96}"/>
              </a:ext>
            </a:extLst>
          </p:cNvPr>
          <p:cNvSpPr/>
          <p:nvPr/>
        </p:nvSpPr>
        <p:spPr>
          <a:xfrm>
            <a:off x="2682929" y="3849479"/>
            <a:ext cx="1263374" cy="1569660"/>
          </a:xfrm>
          <a:prstGeom prst="rect">
            <a:avLst/>
          </a:prstGeom>
        </p:spPr>
        <p:txBody>
          <a:bodyPr wrap="square">
            <a:spAutoFit/>
          </a:bodyPr>
          <a:lstStyle/>
          <a:p>
            <a:r>
              <a:rPr lang="en-US" sz="800" dirty="0"/>
              <a:t>&lt;table&gt;</a:t>
            </a:r>
          </a:p>
          <a:p>
            <a:r>
              <a:rPr lang="en-US" sz="800" dirty="0"/>
              <a:t>    &lt;</a:t>
            </a:r>
            <a:r>
              <a:rPr lang="en-US" sz="800" dirty="0" err="1"/>
              <a:t>thead</a:t>
            </a:r>
            <a:r>
              <a:rPr lang="en-US" sz="800" dirty="0"/>
              <a:t>&gt;</a:t>
            </a:r>
          </a:p>
          <a:p>
            <a:r>
              <a:rPr lang="en-US" sz="800" dirty="0"/>
              <a:t>        &lt;tr&gt;</a:t>
            </a:r>
          </a:p>
          <a:p>
            <a:r>
              <a:rPr lang="en-US" sz="800" dirty="0"/>
              <a:t>            &lt;</a:t>
            </a:r>
            <a:r>
              <a:rPr lang="en-US" sz="800" dirty="0" err="1"/>
              <a:t>th</a:t>
            </a:r>
            <a:r>
              <a:rPr lang="en-US" sz="800" dirty="0"/>
              <a:t>&gt;ID&lt;/</a:t>
            </a:r>
            <a:r>
              <a:rPr lang="en-US" sz="800" dirty="0" err="1"/>
              <a:t>th</a:t>
            </a:r>
            <a:r>
              <a:rPr lang="en-US" sz="800" dirty="0"/>
              <a:t>&gt;</a:t>
            </a:r>
          </a:p>
          <a:p>
            <a:r>
              <a:rPr lang="en-US" sz="800" dirty="0"/>
              <a:t>        &lt;/tr&gt;</a:t>
            </a:r>
          </a:p>
          <a:p>
            <a:r>
              <a:rPr lang="en-US" sz="800" dirty="0"/>
              <a:t>    &lt;/</a:t>
            </a:r>
            <a:r>
              <a:rPr lang="en-US" sz="800" dirty="0" err="1"/>
              <a:t>thead</a:t>
            </a:r>
            <a:r>
              <a:rPr lang="en-US" sz="800" dirty="0"/>
              <a:t>&gt;</a:t>
            </a:r>
          </a:p>
          <a:p>
            <a:r>
              <a:rPr lang="en-US" sz="800" dirty="0"/>
              <a:t>    &lt;</a:t>
            </a:r>
            <a:r>
              <a:rPr lang="en-US" sz="800" dirty="0" err="1"/>
              <a:t>tbody</a:t>
            </a:r>
            <a:r>
              <a:rPr lang="en-US" sz="800" dirty="0"/>
              <a:t>&gt;</a:t>
            </a:r>
          </a:p>
          <a:p>
            <a:r>
              <a:rPr lang="en-US" sz="800" dirty="0"/>
              <a:t>        &lt;tr&gt;</a:t>
            </a:r>
          </a:p>
          <a:p>
            <a:r>
              <a:rPr lang="en-US" sz="800" dirty="0"/>
              <a:t>            &lt;td&gt;1&lt;/td&gt;</a:t>
            </a:r>
          </a:p>
          <a:p>
            <a:r>
              <a:rPr lang="en-US" sz="800" dirty="0"/>
              <a:t>        &lt;/tr&gt;</a:t>
            </a:r>
          </a:p>
          <a:p>
            <a:r>
              <a:rPr lang="en-US" sz="800" dirty="0"/>
              <a:t>    &lt;/</a:t>
            </a:r>
            <a:r>
              <a:rPr lang="en-US" sz="800" dirty="0" err="1"/>
              <a:t>tbody</a:t>
            </a:r>
            <a:r>
              <a:rPr lang="en-US" sz="800" dirty="0"/>
              <a:t>&gt;</a:t>
            </a:r>
          </a:p>
          <a:p>
            <a:r>
              <a:rPr lang="en-US" sz="800" dirty="0"/>
              <a:t>&lt;/table&gt;</a:t>
            </a:r>
            <a:endParaRPr lang="en-IN" sz="800" dirty="0"/>
          </a:p>
        </p:txBody>
      </p:sp>
      <p:sp>
        <p:nvSpPr>
          <p:cNvPr id="28" name="Rectangle 27">
            <a:extLst>
              <a:ext uri="{FF2B5EF4-FFF2-40B4-BE49-F238E27FC236}">
                <a16:creationId xmlns:a16="http://schemas.microsoft.com/office/drawing/2014/main" id="{94247639-CDA3-5659-BFC3-5E235CA74EE4}"/>
              </a:ext>
            </a:extLst>
          </p:cNvPr>
          <p:cNvSpPr/>
          <p:nvPr/>
        </p:nvSpPr>
        <p:spPr>
          <a:xfrm>
            <a:off x="7237861" y="4066583"/>
            <a:ext cx="2909456" cy="1895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API SERVER</a:t>
            </a:r>
          </a:p>
        </p:txBody>
      </p:sp>
      <p:sp>
        <p:nvSpPr>
          <p:cNvPr id="44" name="TextBox 43">
            <a:extLst>
              <a:ext uri="{FF2B5EF4-FFF2-40B4-BE49-F238E27FC236}">
                <a16:creationId xmlns:a16="http://schemas.microsoft.com/office/drawing/2014/main" id="{55370970-05D2-DBC1-1E0D-DEBA8F383B1D}"/>
              </a:ext>
            </a:extLst>
          </p:cNvPr>
          <p:cNvSpPr txBox="1"/>
          <p:nvPr/>
        </p:nvSpPr>
        <p:spPr>
          <a:xfrm>
            <a:off x="7743247" y="4582820"/>
            <a:ext cx="1875385" cy="1200329"/>
          </a:xfrm>
          <a:prstGeom prst="rect">
            <a:avLst/>
          </a:prstGeom>
          <a:noFill/>
        </p:spPr>
        <p:txBody>
          <a:bodyPr wrap="none" rtlCol="0">
            <a:spAutoFit/>
          </a:bodyPr>
          <a:lstStyle/>
          <a:p>
            <a:pPr algn="ctr"/>
            <a:r>
              <a:rPr lang="en-IN" dirty="0">
                <a:solidFill>
                  <a:schemeClr val="bg1"/>
                </a:solidFill>
              </a:rPr>
              <a:t>RESTful API</a:t>
            </a:r>
          </a:p>
          <a:p>
            <a:pPr algn="ctr"/>
            <a:endParaRPr lang="en-IN" dirty="0">
              <a:solidFill>
                <a:schemeClr val="bg1"/>
              </a:solidFill>
            </a:endParaRPr>
          </a:p>
          <a:p>
            <a:pPr algn="ctr"/>
            <a:r>
              <a:rPr lang="en-IN" dirty="0">
                <a:solidFill>
                  <a:schemeClr val="bg1"/>
                </a:solidFill>
              </a:rPr>
              <a:t>ASP .NET Web API</a:t>
            </a:r>
          </a:p>
          <a:p>
            <a:pPr algn="ctr"/>
            <a:r>
              <a:rPr lang="en-IN" dirty="0">
                <a:solidFill>
                  <a:schemeClr val="bg1"/>
                </a:solidFill>
              </a:rPr>
              <a:t>JWS</a:t>
            </a:r>
          </a:p>
        </p:txBody>
      </p:sp>
      <p:sp>
        <p:nvSpPr>
          <p:cNvPr id="48" name="TextBox 47">
            <a:extLst>
              <a:ext uri="{FF2B5EF4-FFF2-40B4-BE49-F238E27FC236}">
                <a16:creationId xmlns:a16="http://schemas.microsoft.com/office/drawing/2014/main" id="{B7418936-15DD-7458-DE90-B99BE58373EB}"/>
              </a:ext>
            </a:extLst>
          </p:cNvPr>
          <p:cNvSpPr txBox="1"/>
          <p:nvPr/>
        </p:nvSpPr>
        <p:spPr>
          <a:xfrm>
            <a:off x="1141102" y="5736765"/>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49" name="TextBox 48">
            <a:extLst>
              <a:ext uri="{FF2B5EF4-FFF2-40B4-BE49-F238E27FC236}">
                <a16:creationId xmlns:a16="http://schemas.microsoft.com/office/drawing/2014/main" id="{673EB877-D600-9445-CC56-9B3506B76B17}"/>
              </a:ext>
            </a:extLst>
          </p:cNvPr>
          <p:cNvSpPr txBox="1"/>
          <p:nvPr/>
        </p:nvSpPr>
        <p:spPr>
          <a:xfrm>
            <a:off x="936368" y="6130100"/>
            <a:ext cx="3227038" cy="646331"/>
          </a:xfrm>
          <a:prstGeom prst="rect">
            <a:avLst/>
          </a:prstGeom>
          <a:noFill/>
        </p:spPr>
        <p:txBody>
          <a:bodyPr wrap="none" rtlCol="0">
            <a:spAutoFit/>
          </a:bodyPr>
          <a:lstStyle/>
          <a:p>
            <a:pPr algn="ctr"/>
            <a:r>
              <a:rPr lang="en-US" dirty="0"/>
              <a:t>Vanilla JS, jQuery, KO, BB, Ext JS,</a:t>
            </a:r>
          </a:p>
          <a:p>
            <a:pPr algn="ctr"/>
            <a:r>
              <a:rPr lang="en-US" dirty="0"/>
              <a:t>NG JS, NG 2 &amp; above, React, Vue</a:t>
            </a:r>
            <a:endParaRPr lang="en-IN" dirty="0"/>
          </a:p>
        </p:txBody>
      </p:sp>
    </p:spTree>
    <p:extLst>
      <p:ext uri="{BB962C8B-B14F-4D97-AF65-F5344CB8AC3E}">
        <p14:creationId xmlns:p14="http://schemas.microsoft.com/office/powerpoint/2010/main" val="2109155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dirty="0"/>
              <a:t>Single Page Application Pros - CSR</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3103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act server-side rendering integration">
            <a:extLst>
              <a:ext uri="{FF2B5EF4-FFF2-40B4-BE49-F238E27FC236}">
                <a16:creationId xmlns:a16="http://schemas.microsoft.com/office/drawing/2014/main" id="{517107C1-1A66-842A-CC26-C0699A5431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8"/>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045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2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3E95-DDED-63EB-8FD4-3D09E180A32E}"/>
              </a:ext>
            </a:extLst>
          </p:cNvPr>
          <p:cNvSpPr>
            <a:spLocks noGrp="1"/>
          </p:cNvSpPr>
          <p:nvPr>
            <p:ph type="title"/>
          </p:nvPr>
        </p:nvSpPr>
        <p:spPr/>
        <p:txBody>
          <a:bodyPr/>
          <a:lstStyle/>
          <a:p>
            <a:r>
              <a:rPr lang="en-IN" dirty="0"/>
              <a:t>What is a programming language?</a:t>
            </a:r>
          </a:p>
        </p:txBody>
      </p:sp>
      <p:sp>
        <p:nvSpPr>
          <p:cNvPr id="3" name="Content Placeholder 2">
            <a:extLst>
              <a:ext uri="{FF2B5EF4-FFF2-40B4-BE49-F238E27FC236}">
                <a16:creationId xmlns:a16="http://schemas.microsoft.com/office/drawing/2014/main" id="{C73EFD8A-EB33-C066-A789-2F26CECA4642}"/>
              </a:ext>
            </a:extLst>
          </p:cNvPr>
          <p:cNvSpPr>
            <a:spLocks noGrp="1"/>
          </p:cNvSpPr>
          <p:nvPr>
            <p:ph idx="1"/>
          </p:nvPr>
        </p:nvSpPr>
        <p:spPr/>
        <p:txBody>
          <a:bodyPr/>
          <a:lstStyle/>
          <a:p>
            <a:r>
              <a:rPr lang="en-US" dirty="0"/>
              <a:t>A programming language is a formal language comprising a set of instructions that produce various kinds of output. </a:t>
            </a:r>
          </a:p>
          <a:p>
            <a:r>
              <a:rPr lang="en-US" dirty="0"/>
              <a:t>These languages are used in computer programming to implement algorithms and manipulate data structures. </a:t>
            </a:r>
          </a:p>
          <a:p>
            <a:r>
              <a:rPr lang="en-US" dirty="0"/>
              <a:t>Essentially, they are the tools that developers use to build software applications, scripts, or other sets of instructions for computers to execute.</a:t>
            </a:r>
            <a:endParaRPr lang="en-IN" dirty="0"/>
          </a:p>
        </p:txBody>
      </p:sp>
    </p:spTree>
    <p:extLst>
      <p:ext uri="{BB962C8B-B14F-4D97-AF65-F5344CB8AC3E}">
        <p14:creationId xmlns:p14="http://schemas.microsoft.com/office/powerpoint/2010/main" val="168217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4086-22FE-8975-105C-22E303C16A92}"/>
              </a:ext>
            </a:extLst>
          </p:cNvPr>
          <p:cNvSpPr>
            <a:spLocks noGrp="1"/>
          </p:cNvSpPr>
          <p:nvPr>
            <p:ph type="title"/>
          </p:nvPr>
        </p:nvSpPr>
        <p:spPr>
          <a:xfrm>
            <a:off x="686834" y="1153572"/>
            <a:ext cx="3200400" cy="4461163"/>
          </a:xfrm>
        </p:spPr>
        <p:txBody>
          <a:bodyPr>
            <a:normAutofit/>
          </a:bodyPr>
          <a:lstStyle/>
          <a:p>
            <a:r>
              <a:rPr lang="en-IN" dirty="0"/>
              <a:t>Single Page Application Cons (Purely CSR)</a:t>
            </a:r>
          </a:p>
        </p:txBody>
      </p:sp>
      <p:sp>
        <p:nvSpPr>
          <p:cNvPr id="29" name="Content Placeholder 2">
            <a:extLst>
              <a:ext uri="{FF2B5EF4-FFF2-40B4-BE49-F238E27FC236}">
                <a16:creationId xmlns:a16="http://schemas.microsoft.com/office/drawing/2014/main" id="{8B504747-86D6-B622-356E-2E2BD157B137}"/>
              </a:ext>
            </a:extLst>
          </p:cNvPr>
          <p:cNvSpPr>
            <a:spLocks noGrp="1"/>
          </p:cNvSpPr>
          <p:nvPr>
            <p:ph idx="1"/>
          </p:nvPr>
        </p:nvSpPr>
        <p:spPr>
          <a:xfrm>
            <a:off x="4447308" y="591344"/>
            <a:ext cx="6906491" cy="5585619"/>
          </a:xfrm>
        </p:spPr>
        <p:txBody>
          <a:bodyPr anchor="ctr">
            <a:normAutofit/>
          </a:bodyPr>
          <a:lstStyle/>
          <a:p>
            <a:r>
              <a:rPr lang="en-US" dirty="0"/>
              <a:t>Doesn’t Perform Well With SEO</a:t>
            </a:r>
          </a:p>
          <a:p>
            <a:pPr lvl="1"/>
            <a:r>
              <a:rPr lang="en-US" dirty="0"/>
              <a:t>One of the metrics that search engines use is the number of pages a website has. However, since SPAs only load a single page, it serves as a disadvantage when ranking on search engines</a:t>
            </a:r>
          </a:p>
          <a:p>
            <a:r>
              <a:rPr lang="en-US" dirty="0"/>
              <a:t>Uses a Lot of Browser Resources</a:t>
            </a:r>
          </a:p>
          <a:p>
            <a:pPr lvl="1"/>
            <a:r>
              <a:rPr lang="en-US" dirty="0"/>
              <a:t>SPAs require many resources from the web browser since the browser is doing most of the tasks for the SPAs.</a:t>
            </a:r>
          </a:p>
          <a:p>
            <a:r>
              <a:rPr lang="en-IN" dirty="0"/>
              <a:t>Security Issues</a:t>
            </a:r>
          </a:p>
          <a:p>
            <a:pPr lvl="1"/>
            <a:r>
              <a:rPr lang="en-US" dirty="0"/>
              <a:t>As compared to multi-page apps, SPAs are more prone to cross-site scripting attacks. </a:t>
            </a:r>
            <a:endParaRPr lang="en-IN" dirty="0"/>
          </a:p>
        </p:txBody>
      </p:sp>
    </p:spTree>
    <p:extLst>
      <p:ext uri="{BB962C8B-B14F-4D97-AF65-F5344CB8AC3E}">
        <p14:creationId xmlns:p14="http://schemas.microsoft.com/office/powerpoint/2010/main" val="247308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D18-8466-4F8E-8C3A-09D850DFEADA}"/>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1AFBFB0D-7A08-4821-9910-EDC8AE46B6DA}"/>
              </a:ext>
            </a:extLst>
          </p:cNvPr>
          <p:cNvSpPr>
            <a:spLocks noGrp="1"/>
          </p:cNvSpPr>
          <p:nvPr>
            <p:ph idx="1"/>
          </p:nvPr>
        </p:nvSpPr>
        <p:spPr/>
        <p:txBody>
          <a:bodyPr>
            <a:normAutofit lnSpcReduction="10000"/>
          </a:bodyPr>
          <a:lstStyle/>
          <a:p>
            <a:r>
              <a:rPr lang="en-US" dirty="0"/>
              <a:t>Variables are containers for storing data (storing data values).</a:t>
            </a:r>
          </a:p>
          <a:p>
            <a:r>
              <a:rPr lang="en-US" dirty="0"/>
              <a:t>There are 4 Ways to Declare a JavaScript Variable:</a:t>
            </a:r>
          </a:p>
          <a:p>
            <a:pPr lvl="1"/>
            <a:r>
              <a:rPr lang="en-US" dirty="0"/>
              <a:t>Using var</a:t>
            </a:r>
          </a:p>
          <a:p>
            <a:pPr lvl="1"/>
            <a:r>
              <a:rPr lang="en-US" dirty="0"/>
              <a:t>Using let</a:t>
            </a:r>
          </a:p>
          <a:p>
            <a:pPr lvl="1"/>
            <a:r>
              <a:rPr lang="en-US" dirty="0"/>
              <a:t>Using const</a:t>
            </a:r>
          </a:p>
          <a:p>
            <a:pPr lvl="1"/>
            <a:r>
              <a:rPr lang="en-US" dirty="0"/>
              <a:t>Using nothing (Not Recommended)</a:t>
            </a:r>
          </a:p>
          <a:p>
            <a:r>
              <a:rPr lang="en-US" b="0" i="0" dirty="0">
                <a:solidFill>
                  <a:srgbClr val="000000"/>
                </a:solidFill>
                <a:effectLst/>
              </a:rPr>
              <a:t>Always declare JavaScript variables with var, let, or const.</a:t>
            </a:r>
          </a:p>
          <a:p>
            <a:r>
              <a:rPr lang="en-US" b="0" i="0" dirty="0">
                <a:solidFill>
                  <a:srgbClr val="000000"/>
                </a:solidFill>
                <a:effectLst/>
              </a:rPr>
              <a:t>The var keyword is used in all JavaScript code from 1995 to 2015.</a:t>
            </a:r>
          </a:p>
          <a:p>
            <a:r>
              <a:rPr lang="en-US" b="0" i="0" dirty="0">
                <a:solidFill>
                  <a:srgbClr val="000000"/>
                </a:solidFill>
                <a:effectLst/>
              </a:rPr>
              <a:t>The let and const keywords were added to JavaScript in 2015.</a:t>
            </a:r>
          </a:p>
          <a:p>
            <a:r>
              <a:rPr lang="en-US" b="0" i="0" dirty="0">
                <a:solidFill>
                  <a:srgbClr val="000000"/>
                </a:solidFill>
                <a:effectLst/>
              </a:rPr>
              <a:t>If you want your code to run in older browser, you must use var.</a:t>
            </a:r>
            <a:endParaRPr lang="en-US" dirty="0"/>
          </a:p>
        </p:txBody>
      </p:sp>
    </p:spTree>
    <p:extLst>
      <p:ext uri="{BB962C8B-B14F-4D97-AF65-F5344CB8AC3E}">
        <p14:creationId xmlns:p14="http://schemas.microsoft.com/office/powerpoint/2010/main" val="31805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3FD8-D548-4B5C-B8F2-4BF9A9C47F8D}"/>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CAA30308-5C8C-41E6-B2AD-442917178EEC}"/>
              </a:ext>
            </a:extLst>
          </p:cNvPr>
          <p:cNvSpPr>
            <a:spLocks noGrp="1"/>
          </p:cNvSpPr>
          <p:nvPr>
            <p:ph idx="1"/>
          </p:nvPr>
        </p:nvSpPr>
        <p:spPr/>
        <p:txBody>
          <a:bodyPr>
            <a:normAutofit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 – </a:t>
            </a:r>
            <a:r>
              <a:rPr lang="en-US" b="1" dirty="0"/>
              <a:t>We cannot use new keyword with Symbol()</a:t>
            </a:r>
          </a:p>
          <a:p>
            <a:pPr lvl="1"/>
            <a:r>
              <a:rPr lang="en-US" dirty="0"/>
              <a:t>Objects - An object is a mutable value in memory which is possibly referenced by an identifier.</a:t>
            </a:r>
          </a:p>
          <a:p>
            <a:pPr lvl="2"/>
            <a:r>
              <a:rPr lang="en-US" dirty="0"/>
              <a:t>Object() - object</a:t>
            </a:r>
          </a:p>
        </p:txBody>
      </p:sp>
    </p:spTree>
    <p:extLst>
      <p:ext uri="{BB962C8B-B14F-4D97-AF65-F5344CB8AC3E}">
        <p14:creationId xmlns:p14="http://schemas.microsoft.com/office/powerpoint/2010/main" val="226103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03F977-F915-41A6-9F90-6363385C8A6A}"/>
              </a:ext>
            </a:extLst>
          </p:cNvPr>
          <p:cNvSpPr>
            <a:spLocks noGrp="1"/>
          </p:cNvSpPr>
          <p:nvPr>
            <p:ph type="title"/>
          </p:nvPr>
        </p:nvSpPr>
        <p:spPr>
          <a:xfrm>
            <a:off x="838200" y="365125"/>
            <a:ext cx="10515600" cy="1325563"/>
          </a:xfrm>
        </p:spPr>
        <p:txBody>
          <a:bodyPr/>
          <a:lstStyle/>
          <a:p>
            <a:r>
              <a:rPr lang="en-US" dirty="0"/>
              <a:t>JavaScript types</a:t>
            </a:r>
          </a:p>
        </p:txBody>
      </p:sp>
      <p:sp>
        <p:nvSpPr>
          <p:cNvPr id="3" name="Content Placeholder 2">
            <a:extLst>
              <a:ext uri="{FF2B5EF4-FFF2-40B4-BE49-F238E27FC236}">
                <a16:creationId xmlns:a16="http://schemas.microsoft.com/office/drawing/2014/main" id="{328D14A3-5352-4407-A4AD-2454E9183C56}"/>
              </a:ext>
            </a:extLst>
          </p:cNvPr>
          <p:cNvSpPr>
            <a:spLocks noGrp="1"/>
          </p:cNvSpPr>
          <p:nvPr>
            <p:ph idx="1"/>
          </p:nvPr>
        </p:nvSpPr>
        <p:spPr>
          <a:xfrm>
            <a:off x="838200" y="1825625"/>
            <a:ext cx="10515600" cy="4351338"/>
          </a:xfrm>
        </p:spPr>
        <p:txBody>
          <a:bodyPr>
            <a:normAutofit fontScale="62500" lnSpcReduction="20000"/>
          </a:bodyPr>
          <a:lstStyle/>
          <a:p>
            <a:r>
              <a:rPr lang="en-US" dirty="0"/>
              <a:t>All types except objects define immutable values (that is, values which can't be changed) </a:t>
            </a:r>
          </a:p>
          <a:p>
            <a:r>
              <a:rPr lang="en-US" b="1" dirty="0"/>
              <a:t>Boolean type: </a:t>
            </a:r>
            <a:r>
              <a:rPr lang="en-US" dirty="0"/>
              <a:t>Boolean represents a logical entity and can have two values: true and false. See Boolean and Boolean for more details.</a:t>
            </a:r>
          </a:p>
          <a:p>
            <a:r>
              <a:rPr lang="en-US" b="1" dirty="0"/>
              <a:t>Null type: </a:t>
            </a:r>
            <a:r>
              <a:rPr lang="en-US" dirty="0"/>
              <a:t>The Null type has exactly one value: null. See null and Null for more details.</a:t>
            </a:r>
          </a:p>
          <a:p>
            <a:r>
              <a:rPr lang="en-US" b="1" dirty="0"/>
              <a:t>Undefined type: </a:t>
            </a:r>
            <a:r>
              <a:rPr lang="en-US" dirty="0"/>
              <a:t>A variable that has not been assigned a value has the value undefined. See undefined and Undefined for more details.</a:t>
            </a:r>
          </a:p>
          <a:p>
            <a:r>
              <a:rPr lang="en-US" b="1" dirty="0"/>
              <a:t>Number type: </a:t>
            </a:r>
            <a:r>
              <a:rPr lang="en-US" dirty="0"/>
              <a:t>The Number type is a double-precision 64-bit binary format value (numbers between -(2^53 − 1) and 2^53 − 1). In addition to representing floating-point numbers, the number type has three symbolic values: +Infinity, -Infinity, and </a:t>
            </a:r>
            <a:r>
              <a:rPr lang="en-US" dirty="0" err="1"/>
              <a:t>NaN</a:t>
            </a:r>
            <a:r>
              <a:rPr lang="en-US" dirty="0"/>
              <a:t> ("Not a Number").</a:t>
            </a:r>
          </a:p>
          <a:p>
            <a:r>
              <a:rPr lang="en-US" b="1" dirty="0"/>
              <a:t>String type: </a:t>
            </a:r>
            <a:r>
              <a:rPr lang="en-US" dirty="0"/>
              <a:t>JavaScript's String type is used to represent textual data. It is a set of "elements" of 16-bit unsigned integer values. Each element in the String occupies a position in the String. </a:t>
            </a:r>
          </a:p>
          <a:p>
            <a:r>
              <a:rPr lang="en-US" b="1" dirty="0"/>
              <a:t>Symbol type: </a:t>
            </a:r>
            <a:r>
              <a:rPr lang="en-US" dirty="0"/>
              <a:t>A Symbol is a unique and immutable primitive value and may be used as the key to an Object property.</a:t>
            </a:r>
          </a:p>
          <a:p>
            <a:r>
              <a:rPr lang="en-US" b="1" dirty="0"/>
              <a:t>Objects: </a:t>
            </a:r>
            <a:r>
              <a:rPr lang="en-US" dirty="0"/>
              <a:t>An object is a value in memory which is possibly referenced by an identifier. objects can be seen as a collection of properties. Properties are identified using key values. A key value is either a String value or a Symbol value.</a:t>
            </a:r>
          </a:p>
        </p:txBody>
      </p:sp>
    </p:spTree>
    <p:extLst>
      <p:ext uri="{BB962C8B-B14F-4D97-AF65-F5344CB8AC3E}">
        <p14:creationId xmlns:p14="http://schemas.microsoft.com/office/powerpoint/2010/main" val="1818750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dirty="0"/>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dirty="0"/>
              <a:t>JavaScript Engine </a:t>
            </a:r>
            <a:r>
              <a:rPr lang="en-US" dirty="0"/>
              <a:t>handles mutable and immutable objects differently.</a:t>
            </a:r>
          </a:p>
          <a:p>
            <a:r>
              <a:rPr lang="en-US" dirty="0"/>
              <a:t>Immutable are quicker to access than mutable objects.</a:t>
            </a:r>
          </a:p>
          <a:p>
            <a:r>
              <a:rPr lang="en-US" dirty="0"/>
              <a:t>Mutable objects are great to use when you need to change the size of the object, example array, set etc.. </a:t>
            </a:r>
          </a:p>
          <a:p>
            <a:r>
              <a:rPr lang="en-US" dirty="0"/>
              <a:t>Immutable are used when you need to ensure that the object you made will always stay the same.</a:t>
            </a:r>
          </a:p>
          <a:p>
            <a:r>
              <a:rPr lang="en-US" dirty="0"/>
              <a:t>Immutable objects are fundamentally expensive to “change”, because doing so involves creating a copy. </a:t>
            </a:r>
          </a:p>
          <a:p>
            <a:r>
              <a:rPr lang="en-US" dirty="0"/>
              <a:t>Changing mutable objects is cheap.</a:t>
            </a:r>
            <a:endParaRPr lang="en-IN" dirty="0"/>
          </a:p>
        </p:txBody>
      </p:sp>
    </p:spTree>
    <p:extLst>
      <p:ext uri="{BB962C8B-B14F-4D97-AF65-F5344CB8AC3E}">
        <p14:creationId xmlns:p14="http://schemas.microsoft.com/office/powerpoint/2010/main" val="174573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70000" lnSpcReduction="20000"/>
          </a:bodyPr>
          <a:lstStyle/>
          <a:p>
            <a:r>
              <a:rPr lang="en-US" dirty="0"/>
              <a:t>Value properties</a:t>
            </a:r>
          </a:p>
          <a:p>
            <a:pPr lvl="1"/>
            <a:r>
              <a:rPr lang="en-US" dirty="0"/>
              <a:t>Infinity</a:t>
            </a:r>
          </a:p>
          <a:p>
            <a:pPr lvl="1"/>
            <a:r>
              <a:rPr lang="en-US" dirty="0" err="1"/>
              <a:t>NaN</a:t>
            </a:r>
            <a:endParaRPr lang="en-US" dirty="0"/>
          </a:p>
          <a:p>
            <a:pPr lvl="1"/>
            <a:r>
              <a:rPr lang="en-US" dirty="0"/>
              <a:t>undefined</a:t>
            </a:r>
          </a:p>
          <a:p>
            <a:pPr lvl="1"/>
            <a:r>
              <a:rPr lang="en-US" dirty="0" err="1"/>
              <a:t>globalThis</a:t>
            </a:r>
            <a:endParaRPr lang="en-US" dirty="0"/>
          </a:p>
          <a:p>
            <a:pPr marL="457200" lvl="1" indent="0">
              <a:buNone/>
            </a:pPr>
            <a:endParaRPr lang="en-US" dirty="0"/>
          </a:p>
          <a:p>
            <a:r>
              <a:rPr lang="en-US" dirty="0"/>
              <a:t>Function properties</a:t>
            </a:r>
          </a:p>
          <a:p>
            <a:pPr lvl="1"/>
            <a:r>
              <a:rPr lang="en-US" dirty="0"/>
              <a:t>eval()</a:t>
            </a:r>
          </a:p>
          <a:p>
            <a:pPr lvl="1"/>
            <a:r>
              <a:rPr lang="en-US" dirty="0" err="1"/>
              <a:t>uneval</a:t>
            </a:r>
            <a:r>
              <a:rPr lang="en-US" dirty="0"/>
              <a:t>()</a:t>
            </a:r>
          </a:p>
          <a:p>
            <a:pPr lvl="1"/>
            <a:r>
              <a:rPr lang="en-US" dirty="0" err="1"/>
              <a:t>isFinite</a:t>
            </a:r>
            <a:r>
              <a:rPr lang="en-US" dirty="0"/>
              <a:t>()</a:t>
            </a:r>
          </a:p>
          <a:p>
            <a:pPr lvl="1"/>
            <a:r>
              <a:rPr lang="en-US" dirty="0" err="1"/>
              <a:t>isNaN</a:t>
            </a:r>
            <a:r>
              <a:rPr lang="en-US" dirty="0"/>
              <a:t>()</a:t>
            </a:r>
          </a:p>
          <a:p>
            <a:pPr lvl="1"/>
            <a:r>
              <a:rPr lang="en-US" dirty="0" err="1"/>
              <a:t>parseFloat</a:t>
            </a:r>
            <a:r>
              <a:rPr lang="en-US" dirty="0"/>
              <a:t>()</a:t>
            </a:r>
          </a:p>
          <a:p>
            <a:pPr lvl="1"/>
            <a:r>
              <a:rPr lang="en-US" dirty="0" err="1"/>
              <a:t>parseInt</a:t>
            </a:r>
            <a:r>
              <a:rPr lang="en-US" dirty="0"/>
              <a:t>()</a:t>
            </a:r>
          </a:p>
          <a:p>
            <a:pPr lvl="1"/>
            <a:r>
              <a:rPr lang="en-US" dirty="0" err="1"/>
              <a:t>encodeURI</a:t>
            </a:r>
            <a:r>
              <a:rPr lang="en-US" dirty="0"/>
              <a:t>()</a:t>
            </a:r>
          </a:p>
          <a:p>
            <a:pPr lvl="1"/>
            <a:r>
              <a:rPr lang="en-US" dirty="0" err="1"/>
              <a:t>encodeURIComponent</a:t>
            </a:r>
            <a:r>
              <a:rPr lang="en-US" dirty="0"/>
              <a:t>()</a:t>
            </a:r>
          </a:p>
          <a:p>
            <a:pPr lvl="1"/>
            <a:r>
              <a:rPr lang="en-US" dirty="0" err="1"/>
              <a:t>decodeURI</a:t>
            </a:r>
            <a:r>
              <a:rPr lang="en-US" dirty="0"/>
              <a:t>()</a:t>
            </a:r>
          </a:p>
          <a:p>
            <a:pPr lvl="1"/>
            <a:r>
              <a:rPr lang="en-US" dirty="0" err="1"/>
              <a:t>decodeURIComponent</a:t>
            </a:r>
            <a:r>
              <a:rPr lang="en-US" dirty="0"/>
              <a:t>()</a:t>
            </a:r>
          </a:p>
          <a:p>
            <a:r>
              <a:rPr lang="en-US" dirty="0"/>
              <a:t>Fundamental objects</a:t>
            </a:r>
          </a:p>
          <a:p>
            <a:pPr lvl="1"/>
            <a:r>
              <a:rPr lang="en-US" dirty="0"/>
              <a:t>Object</a:t>
            </a:r>
          </a:p>
          <a:p>
            <a:pPr lvl="1"/>
            <a:r>
              <a:rPr lang="en-US" dirty="0"/>
              <a:t>Function</a:t>
            </a:r>
          </a:p>
          <a:p>
            <a:pPr lvl="1"/>
            <a:r>
              <a:rPr lang="en-US" dirty="0"/>
              <a:t>Boolean</a:t>
            </a:r>
          </a:p>
          <a:p>
            <a:pPr lvl="1"/>
            <a:r>
              <a:rPr lang="en-US" dirty="0"/>
              <a:t>Symbol</a:t>
            </a:r>
          </a:p>
          <a:p>
            <a:pPr marL="457200" lvl="1" indent="0">
              <a:buNone/>
            </a:pPr>
            <a:endParaRPr lang="en-US" dirty="0"/>
          </a:p>
          <a:p>
            <a:r>
              <a:rPr lang="en-US" dirty="0"/>
              <a:t>Error objects</a:t>
            </a:r>
          </a:p>
          <a:p>
            <a:pPr lvl="1"/>
            <a:r>
              <a:rPr lang="en-US" dirty="0"/>
              <a:t>Error</a:t>
            </a:r>
          </a:p>
          <a:p>
            <a:pPr lvl="1"/>
            <a:r>
              <a:rPr lang="en-US" dirty="0" err="1"/>
              <a:t>AggregateError</a:t>
            </a:r>
            <a:endParaRPr lang="en-US" dirty="0"/>
          </a:p>
          <a:p>
            <a:pPr lvl="1"/>
            <a:r>
              <a:rPr lang="en-US" dirty="0" err="1"/>
              <a:t>EvalError</a:t>
            </a:r>
            <a:endParaRPr lang="en-US" dirty="0"/>
          </a:p>
          <a:p>
            <a:pPr lvl="1"/>
            <a:r>
              <a:rPr lang="en-US" dirty="0" err="1"/>
              <a:t>InternalError</a:t>
            </a:r>
            <a:endParaRPr lang="en-US" dirty="0"/>
          </a:p>
          <a:p>
            <a:pPr lvl="1"/>
            <a:r>
              <a:rPr lang="en-US" dirty="0" err="1"/>
              <a:t>RangeError</a:t>
            </a:r>
            <a:endParaRPr lang="en-US" dirty="0"/>
          </a:p>
          <a:p>
            <a:pPr lvl="1"/>
            <a:r>
              <a:rPr lang="en-US" dirty="0" err="1"/>
              <a:t>ReferenceError</a:t>
            </a:r>
            <a:endParaRPr lang="en-US" dirty="0"/>
          </a:p>
          <a:p>
            <a:pPr lvl="1"/>
            <a:r>
              <a:rPr lang="en-US" dirty="0" err="1"/>
              <a:t>SyntaxError</a:t>
            </a:r>
            <a:endParaRPr lang="en-US" dirty="0"/>
          </a:p>
          <a:p>
            <a:pPr lvl="1"/>
            <a:r>
              <a:rPr lang="en-US" dirty="0" err="1"/>
              <a:t>TypeError</a:t>
            </a:r>
            <a:endParaRPr lang="en-US" dirty="0"/>
          </a:p>
          <a:p>
            <a:pPr lvl="1"/>
            <a:r>
              <a:rPr lang="en-US" dirty="0" err="1"/>
              <a:t>URIError</a:t>
            </a:r>
            <a:endParaRPr lang="en-US" dirty="0"/>
          </a:p>
        </p:txBody>
      </p:sp>
    </p:spTree>
    <p:extLst>
      <p:ext uri="{BB962C8B-B14F-4D97-AF65-F5344CB8AC3E}">
        <p14:creationId xmlns:p14="http://schemas.microsoft.com/office/powerpoint/2010/main" val="3069621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92500" lnSpcReduction="10000"/>
          </a:bodyPr>
          <a:lstStyle/>
          <a:p>
            <a:r>
              <a:rPr lang="en-US" dirty="0"/>
              <a:t>Numbers and dates</a:t>
            </a:r>
          </a:p>
          <a:p>
            <a:pPr lvl="1"/>
            <a:r>
              <a:rPr lang="en-US" dirty="0"/>
              <a:t>Number</a:t>
            </a:r>
          </a:p>
          <a:p>
            <a:pPr lvl="1"/>
            <a:r>
              <a:rPr lang="en-US" dirty="0"/>
              <a:t>Math</a:t>
            </a:r>
          </a:p>
          <a:p>
            <a:pPr lvl="1"/>
            <a:r>
              <a:rPr lang="en-US" dirty="0"/>
              <a:t>Date</a:t>
            </a:r>
          </a:p>
          <a:p>
            <a:pPr marL="457200" lvl="1" indent="0">
              <a:buNone/>
            </a:pPr>
            <a:endParaRPr lang="en-US" dirty="0"/>
          </a:p>
          <a:p>
            <a:endParaRPr lang="en-US" dirty="0"/>
          </a:p>
          <a:p>
            <a:r>
              <a:rPr lang="en-US" dirty="0"/>
              <a:t>Text processing</a:t>
            </a:r>
          </a:p>
          <a:p>
            <a:pPr lvl="1"/>
            <a:r>
              <a:rPr lang="en-US" dirty="0"/>
              <a:t>String</a:t>
            </a:r>
          </a:p>
          <a:p>
            <a:pPr lvl="1"/>
            <a:r>
              <a:rPr lang="en-US" dirty="0" err="1"/>
              <a:t>RegExp</a:t>
            </a:r>
            <a:endParaRPr lang="en-US" dirty="0"/>
          </a:p>
          <a:p>
            <a:endParaRPr lang="en-US" dirty="0"/>
          </a:p>
          <a:p>
            <a:endParaRPr lang="en-US" dirty="0"/>
          </a:p>
          <a:p>
            <a:r>
              <a:rPr lang="en-US" dirty="0"/>
              <a:t>Indexed collections</a:t>
            </a:r>
          </a:p>
          <a:p>
            <a:pPr lvl="1"/>
            <a:r>
              <a:rPr lang="en-US" dirty="0"/>
              <a:t>Array</a:t>
            </a:r>
          </a:p>
          <a:p>
            <a:pPr lvl="1"/>
            <a:r>
              <a:rPr lang="en-US" dirty="0"/>
              <a:t>Int8Array</a:t>
            </a:r>
          </a:p>
          <a:p>
            <a:pPr lvl="1"/>
            <a:r>
              <a:rPr lang="en-US" dirty="0"/>
              <a:t>Uint8Array</a:t>
            </a:r>
          </a:p>
          <a:p>
            <a:pPr lvl="1"/>
            <a:r>
              <a:rPr lang="en-US" dirty="0"/>
              <a:t>Uint8ClampedArray</a:t>
            </a:r>
          </a:p>
          <a:p>
            <a:pPr lvl="1"/>
            <a:r>
              <a:rPr lang="en-US" dirty="0"/>
              <a:t>Int16Array</a:t>
            </a:r>
          </a:p>
          <a:p>
            <a:pPr lvl="1"/>
            <a:r>
              <a:rPr lang="en-US" dirty="0"/>
              <a:t>Uint16Array</a:t>
            </a:r>
          </a:p>
          <a:p>
            <a:pPr lvl="1"/>
            <a:r>
              <a:rPr lang="en-US" dirty="0"/>
              <a:t>Int32Array</a:t>
            </a:r>
          </a:p>
          <a:p>
            <a:pPr lvl="1"/>
            <a:r>
              <a:rPr lang="en-US" dirty="0"/>
              <a:t>Uint32Array</a:t>
            </a:r>
          </a:p>
          <a:p>
            <a:pPr lvl="1"/>
            <a:r>
              <a:rPr lang="en-US" dirty="0"/>
              <a:t>Float32Array</a:t>
            </a:r>
          </a:p>
          <a:p>
            <a:pPr lvl="1"/>
            <a:r>
              <a:rPr lang="en-US" dirty="0"/>
              <a:t>Float64Array</a:t>
            </a:r>
          </a:p>
        </p:txBody>
      </p:sp>
    </p:spTree>
    <p:extLst>
      <p:ext uri="{BB962C8B-B14F-4D97-AF65-F5344CB8AC3E}">
        <p14:creationId xmlns:p14="http://schemas.microsoft.com/office/powerpoint/2010/main" val="255214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lnSpcReduction="10000"/>
          </a:bodyPr>
          <a:lstStyle/>
          <a:p>
            <a:r>
              <a:rPr lang="en-US" dirty="0"/>
              <a:t>Keyed collections</a:t>
            </a:r>
          </a:p>
          <a:p>
            <a:pPr lvl="1"/>
            <a:r>
              <a:rPr lang="en-US" dirty="0"/>
              <a:t>Map</a:t>
            </a:r>
          </a:p>
          <a:p>
            <a:pPr lvl="1"/>
            <a:r>
              <a:rPr lang="en-US" dirty="0"/>
              <a:t>Set</a:t>
            </a:r>
          </a:p>
          <a:p>
            <a:pPr lvl="1"/>
            <a:r>
              <a:rPr lang="en-US" dirty="0" err="1"/>
              <a:t>WeakMap</a:t>
            </a:r>
            <a:endParaRPr lang="en-US" dirty="0"/>
          </a:p>
          <a:p>
            <a:pPr lvl="1"/>
            <a:r>
              <a:rPr lang="en-US" dirty="0" err="1"/>
              <a:t>WeakSet</a:t>
            </a:r>
            <a:endParaRPr lang="en-US" dirty="0"/>
          </a:p>
          <a:p>
            <a:endParaRPr lang="en-US" dirty="0"/>
          </a:p>
          <a:p>
            <a:r>
              <a:rPr lang="en-US" dirty="0"/>
              <a:t>Structured data</a:t>
            </a:r>
          </a:p>
          <a:p>
            <a:pPr lvl="1"/>
            <a:r>
              <a:rPr lang="en-US" dirty="0" err="1"/>
              <a:t>ArrayBuffer</a:t>
            </a:r>
            <a:endParaRPr lang="en-US" dirty="0"/>
          </a:p>
          <a:p>
            <a:pPr lvl="1"/>
            <a:r>
              <a:rPr lang="en-US" dirty="0" err="1"/>
              <a:t>DataView</a:t>
            </a:r>
            <a:endParaRPr lang="en-US" dirty="0"/>
          </a:p>
          <a:p>
            <a:pPr lvl="1"/>
            <a:r>
              <a:rPr lang="en-US" dirty="0"/>
              <a:t>JSON</a:t>
            </a:r>
          </a:p>
          <a:p>
            <a:endParaRPr lang="en-US" dirty="0"/>
          </a:p>
          <a:p>
            <a:r>
              <a:rPr lang="en-US" dirty="0"/>
              <a:t>Control abstraction objects</a:t>
            </a:r>
          </a:p>
          <a:p>
            <a:pPr lvl="1"/>
            <a:r>
              <a:rPr lang="en-US" dirty="0"/>
              <a:t>Promise</a:t>
            </a:r>
          </a:p>
          <a:p>
            <a:pPr lvl="1"/>
            <a:r>
              <a:rPr lang="en-US" dirty="0"/>
              <a:t>Generator</a:t>
            </a:r>
          </a:p>
          <a:p>
            <a:pPr lvl="1"/>
            <a:r>
              <a:rPr lang="en-US" dirty="0" err="1"/>
              <a:t>GeneratorFunction</a:t>
            </a:r>
            <a:endParaRPr lang="en-US" dirty="0"/>
          </a:p>
          <a:p>
            <a:pPr lvl="1"/>
            <a:r>
              <a:rPr lang="en-US" dirty="0" err="1"/>
              <a:t>AsyncFunction</a:t>
            </a:r>
            <a:endParaRPr lang="en-US" dirty="0"/>
          </a:p>
          <a:p>
            <a:pPr lvl="1"/>
            <a:r>
              <a:rPr lang="en-US" dirty="0" err="1"/>
              <a:t>AsyncGenerator</a:t>
            </a:r>
            <a:endParaRPr lang="en-US" dirty="0"/>
          </a:p>
          <a:p>
            <a:pPr lvl="1"/>
            <a:r>
              <a:rPr lang="en-US" dirty="0" err="1"/>
              <a:t>AsyncGeneratorFunction</a:t>
            </a:r>
            <a:endParaRPr lang="en-US" dirty="0"/>
          </a:p>
          <a:p>
            <a:endParaRPr lang="en-US" dirty="0"/>
          </a:p>
          <a:p>
            <a:r>
              <a:rPr lang="en-US" dirty="0"/>
              <a:t>Reflection</a:t>
            </a:r>
          </a:p>
          <a:p>
            <a:pPr lvl="1"/>
            <a:r>
              <a:rPr lang="en-US" dirty="0"/>
              <a:t>Reflect</a:t>
            </a:r>
          </a:p>
          <a:p>
            <a:pPr lvl="1"/>
            <a:r>
              <a:rPr lang="en-US" dirty="0"/>
              <a:t>Proxy</a:t>
            </a:r>
          </a:p>
        </p:txBody>
      </p:sp>
    </p:spTree>
    <p:extLst>
      <p:ext uri="{BB962C8B-B14F-4D97-AF65-F5344CB8AC3E}">
        <p14:creationId xmlns:p14="http://schemas.microsoft.com/office/powerpoint/2010/main" val="3289065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dirty="0"/>
              <a:t>Statements &amp; Loops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3364-BAEE-4F72-9678-E007F4458CE1}"/>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33F8D65-17A2-4049-8442-EBD8C9F99685}"/>
              </a:ext>
            </a:extLst>
          </p:cNvPr>
          <p:cNvSpPr>
            <a:spLocks noGrp="1"/>
          </p:cNvSpPr>
          <p:nvPr>
            <p:ph idx="1"/>
          </p:nvPr>
        </p:nvSpPr>
        <p:spPr/>
        <p:txBody>
          <a:bodyPr>
            <a:normAutofit fontScale="92500"/>
          </a:bodyPr>
          <a:lstStyle/>
          <a:p>
            <a:r>
              <a:rPr lang="en-US" dirty="0"/>
              <a:t>Functions are one of the fundamental building blocks in JavaScript. </a:t>
            </a:r>
          </a:p>
          <a:p>
            <a:r>
              <a:rPr lang="en-US" dirty="0"/>
              <a:t>A function in JavaScript is like a procedure—a set of statements that performs a task or calculates a value, but for a procedure to qualify as a function, it should take some input and return an output.</a:t>
            </a:r>
          </a:p>
          <a:p>
            <a:r>
              <a:rPr lang="en-US" dirty="0"/>
              <a:t>To use a function, you must define it somewhere in the scope from which you wish to call it.</a:t>
            </a:r>
          </a:p>
          <a:p>
            <a:r>
              <a:rPr lang="en-US" dirty="0"/>
              <a:t>In JavaScript, functions are first-class objects, because they can have properties and methods just like any other object. </a:t>
            </a:r>
          </a:p>
          <a:p>
            <a:r>
              <a:rPr lang="en-US" dirty="0"/>
              <a:t>What distinguishes them from other objects is that functions can be called. </a:t>
            </a:r>
          </a:p>
          <a:p>
            <a:r>
              <a:rPr lang="en-US" dirty="0"/>
              <a:t>Every JavaScript function is a Function object.</a:t>
            </a:r>
          </a:p>
        </p:txBody>
      </p:sp>
    </p:spTree>
    <p:extLst>
      <p:ext uri="{BB962C8B-B14F-4D97-AF65-F5344CB8AC3E}">
        <p14:creationId xmlns:p14="http://schemas.microsoft.com/office/powerpoint/2010/main" val="3402201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4841-91F6-AABE-60D0-02F14AAFA38F}"/>
              </a:ext>
            </a:extLst>
          </p:cNvPr>
          <p:cNvSpPr>
            <a:spLocks noGrp="1"/>
          </p:cNvSpPr>
          <p:nvPr>
            <p:ph type="title"/>
          </p:nvPr>
        </p:nvSpPr>
        <p:spPr/>
        <p:txBody>
          <a:bodyPr/>
          <a:lstStyle/>
          <a:p>
            <a:r>
              <a:rPr lang="en-US" dirty="0"/>
              <a:t>What a programming language provides?</a:t>
            </a:r>
            <a:endParaRPr lang="en-IN" dirty="0"/>
          </a:p>
        </p:txBody>
      </p:sp>
      <p:sp>
        <p:nvSpPr>
          <p:cNvPr id="3" name="Content Placeholder 2">
            <a:extLst>
              <a:ext uri="{FF2B5EF4-FFF2-40B4-BE49-F238E27FC236}">
                <a16:creationId xmlns:a16="http://schemas.microsoft.com/office/drawing/2014/main" id="{62635B37-3964-5785-CFA6-47C7697C0F74}"/>
              </a:ext>
            </a:extLst>
          </p:cNvPr>
          <p:cNvSpPr>
            <a:spLocks noGrp="1"/>
          </p:cNvSpPr>
          <p:nvPr>
            <p:ph idx="1"/>
          </p:nvPr>
        </p:nvSpPr>
        <p:spPr/>
        <p:txBody>
          <a:bodyPr>
            <a:normAutofit fontScale="85000" lnSpcReduction="20000"/>
          </a:bodyPr>
          <a:lstStyle/>
          <a:p>
            <a:pPr algn="just"/>
            <a:r>
              <a:rPr lang="en-US" b="1" dirty="0"/>
              <a:t>Set of Keywords</a:t>
            </a:r>
            <a:r>
              <a:rPr lang="en-US" dirty="0"/>
              <a:t>: These are reserved words with special meanings defined by the language, such as if, for, while, class, and return. These keywords cannot be used as identifiers (like variable names) because they are used to construct the programming syntax.</a:t>
            </a:r>
          </a:p>
          <a:p>
            <a:pPr algn="just"/>
            <a:r>
              <a:rPr lang="en-US" b="1" dirty="0"/>
              <a:t>Loops and Statements</a:t>
            </a:r>
            <a:r>
              <a:rPr lang="en-US" dirty="0"/>
              <a:t>: Control structures like loops (for, while) and statements (if, else, switch) control the flow of execution of the program. They allow for the repetition of certain operations and making decisions.</a:t>
            </a:r>
          </a:p>
          <a:p>
            <a:pPr algn="just"/>
            <a:r>
              <a:rPr lang="en-US" b="1" dirty="0"/>
              <a:t>Data Types</a:t>
            </a:r>
            <a:r>
              <a:rPr lang="en-US" dirty="0"/>
              <a:t>: These define the nature of data that can be processed, such as integers, floating points, </a:t>
            </a:r>
            <a:r>
              <a:rPr lang="en-US" dirty="0" err="1"/>
              <a:t>booleans</a:t>
            </a:r>
            <a:r>
              <a:rPr lang="en-US" dirty="0"/>
              <a:t>, and strings. Data types help in understanding the kind of operations that can be performed on a particular piece of data.</a:t>
            </a:r>
          </a:p>
          <a:p>
            <a:pPr algn="just"/>
            <a:r>
              <a:rPr lang="en-US" b="1" dirty="0"/>
              <a:t>Syntax and Semantic Rules</a:t>
            </a:r>
            <a:r>
              <a:rPr lang="en-US" dirty="0"/>
              <a:t>: Syntax refers to the structure of the language and the rules about how elements of the language can be combined. Semantics deals with the meanings of these syntactical elements—what the instructions mean when executed.</a:t>
            </a:r>
            <a:endParaRPr lang="en-IN" dirty="0"/>
          </a:p>
        </p:txBody>
      </p:sp>
    </p:spTree>
    <p:extLst>
      <p:ext uri="{BB962C8B-B14F-4D97-AF65-F5344CB8AC3E}">
        <p14:creationId xmlns:p14="http://schemas.microsoft.com/office/powerpoint/2010/main" val="3396198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3E52-A6A6-4621-90F9-E3C6C5EFD4C8}"/>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28FD366-C18A-4399-B34F-4B66DB0F5DB5}"/>
              </a:ext>
            </a:extLst>
          </p:cNvPr>
          <p:cNvSpPr>
            <a:spLocks noGrp="1"/>
          </p:cNvSpPr>
          <p:nvPr>
            <p:ph idx="1"/>
          </p:nvPr>
        </p:nvSpPr>
        <p:spPr/>
        <p:txBody>
          <a:bodyPr/>
          <a:lstStyle/>
          <a:p>
            <a:r>
              <a:rPr lang="en-US"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p:txBody>
      </p:sp>
    </p:spTree>
    <p:extLst>
      <p:ext uri="{BB962C8B-B14F-4D97-AF65-F5344CB8AC3E}">
        <p14:creationId xmlns:p14="http://schemas.microsoft.com/office/powerpoint/2010/main" val="84991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B753-CA20-43D9-B1E7-4ED3D66E9E35}"/>
              </a:ext>
            </a:extLst>
          </p:cNvPr>
          <p:cNvSpPr>
            <a:spLocks noGrp="1"/>
          </p:cNvSpPr>
          <p:nvPr>
            <p:ph type="title"/>
          </p:nvPr>
        </p:nvSpPr>
        <p:spPr/>
        <p:txBody>
          <a:bodyPr/>
          <a:lstStyle/>
          <a:p>
            <a:r>
              <a:rPr lang="en-US" dirty="0"/>
              <a:t>Function Parameters &amp; Arguments</a:t>
            </a:r>
          </a:p>
        </p:txBody>
      </p:sp>
      <p:sp>
        <p:nvSpPr>
          <p:cNvPr id="3" name="Content Placeholder 2">
            <a:extLst>
              <a:ext uri="{FF2B5EF4-FFF2-40B4-BE49-F238E27FC236}">
                <a16:creationId xmlns:a16="http://schemas.microsoft.com/office/drawing/2014/main" id="{CAA1A283-77CD-467F-A9B1-9FB64F0A917B}"/>
              </a:ext>
            </a:extLst>
          </p:cNvPr>
          <p:cNvSpPr>
            <a:spLocks noGrp="1"/>
          </p:cNvSpPr>
          <p:nvPr>
            <p:ph idx="1"/>
          </p:nvPr>
        </p:nvSpPr>
        <p:spPr/>
        <p:txBody>
          <a:bodyPr>
            <a:normAutofit/>
          </a:bodyPr>
          <a:lstStyle/>
          <a:p>
            <a:r>
              <a:rPr lang="en-US" dirty="0"/>
              <a:t>Function </a:t>
            </a:r>
            <a:r>
              <a:rPr lang="en-US" b="1" dirty="0"/>
              <a:t>Parameters</a:t>
            </a:r>
            <a:r>
              <a:rPr lang="en-US" dirty="0"/>
              <a:t> are the names that are define in the function definition and real values passed to the function in function definition are known as </a:t>
            </a:r>
            <a:r>
              <a:rPr lang="en-US" b="1" dirty="0"/>
              <a:t>arguments</a:t>
            </a:r>
            <a:r>
              <a:rPr lang="en-US" dirty="0"/>
              <a:t>.</a:t>
            </a:r>
          </a:p>
          <a:p>
            <a:r>
              <a:rPr lang="en-US" dirty="0"/>
              <a:t>Parameter Rules:</a:t>
            </a:r>
          </a:p>
          <a:p>
            <a:pPr lvl="1"/>
            <a:r>
              <a:rPr lang="en-US" dirty="0"/>
              <a:t>There is no need to specify the data type for parameters in JavaScript function definitions.</a:t>
            </a:r>
          </a:p>
          <a:p>
            <a:pPr lvl="1"/>
            <a:r>
              <a:rPr lang="en-US" dirty="0"/>
              <a:t>It does not perform type checking based on passed in JavaScript function.</a:t>
            </a:r>
          </a:p>
          <a:p>
            <a:pPr lvl="1"/>
            <a:r>
              <a:rPr lang="en-US" dirty="0"/>
              <a:t>It does not check the number of received arguments.</a:t>
            </a:r>
          </a:p>
          <a:p>
            <a:r>
              <a:rPr lang="en-US" dirty="0"/>
              <a:t>If a function is called with missing arguments (less than declared), the missing values are set to undefined.</a:t>
            </a:r>
          </a:p>
        </p:txBody>
      </p:sp>
    </p:spTree>
    <p:extLst>
      <p:ext uri="{BB962C8B-B14F-4D97-AF65-F5344CB8AC3E}">
        <p14:creationId xmlns:p14="http://schemas.microsoft.com/office/powerpoint/2010/main" val="495837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E554-BBFA-4308-B444-B9BD3C09A0D5}"/>
              </a:ext>
            </a:extLst>
          </p:cNvPr>
          <p:cNvSpPr>
            <a:spLocks noGrp="1"/>
          </p:cNvSpPr>
          <p:nvPr>
            <p:ph type="title"/>
          </p:nvPr>
        </p:nvSpPr>
        <p:spPr/>
        <p:txBody>
          <a:bodyPr/>
          <a:lstStyle/>
          <a:p>
            <a:r>
              <a:rPr lang="en-US" dirty="0"/>
              <a:t>The Arguments Object</a:t>
            </a:r>
          </a:p>
        </p:txBody>
      </p:sp>
      <p:sp>
        <p:nvSpPr>
          <p:cNvPr id="3" name="Content Placeholder 2">
            <a:extLst>
              <a:ext uri="{FF2B5EF4-FFF2-40B4-BE49-F238E27FC236}">
                <a16:creationId xmlns:a16="http://schemas.microsoft.com/office/drawing/2014/main" id="{2F93C436-7A03-442F-A4B5-7B12697D9C0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JavaScript functions have a built-in object called the arguments object.</a:t>
            </a:r>
          </a:p>
          <a:p>
            <a:r>
              <a:rPr lang="en-US" b="0" i="0" dirty="0">
                <a:solidFill>
                  <a:srgbClr val="000000"/>
                </a:solidFill>
                <a:effectLst/>
                <a:latin typeface="Segoe UI" panose="020B0502040204020203" pitchFamily="34" charset="0"/>
              </a:rPr>
              <a:t>The argument object contains an array of the arguments used when the function was called (invoked).</a:t>
            </a:r>
          </a:p>
          <a:p>
            <a:r>
              <a:rPr lang="en-US" dirty="0"/>
              <a:t>If a function is called with too many arguments (more than declared), these arguments can be reached using the arguments object.</a:t>
            </a:r>
          </a:p>
        </p:txBody>
      </p:sp>
    </p:spTree>
    <p:extLst>
      <p:ext uri="{BB962C8B-B14F-4D97-AF65-F5344CB8AC3E}">
        <p14:creationId xmlns:p14="http://schemas.microsoft.com/office/powerpoint/2010/main" val="3730346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EA43-1590-4F15-8F6D-CF3ACFA07C0F}"/>
              </a:ext>
            </a:extLst>
          </p:cNvPr>
          <p:cNvSpPr>
            <a:spLocks noGrp="1"/>
          </p:cNvSpPr>
          <p:nvPr>
            <p:ph type="title"/>
          </p:nvPr>
        </p:nvSpPr>
        <p:spPr/>
        <p:txBody>
          <a:bodyPr/>
          <a:lstStyle/>
          <a:p>
            <a:r>
              <a:rPr lang="en-IN" dirty="0"/>
              <a:t>Rest &amp; Spread</a:t>
            </a:r>
            <a:endParaRPr lang="en-US" dirty="0"/>
          </a:p>
        </p:txBody>
      </p:sp>
      <p:sp>
        <p:nvSpPr>
          <p:cNvPr id="3" name="Content Placeholder 2">
            <a:extLst>
              <a:ext uri="{FF2B5EF4-FFF2-40B4-BE49-F238E27FC236}">
                <a16:creationId xmlns:a16="http://schemas.microsoft.com/office/drawing/2014/main" id="{33B25DEF-428A-4A9F-8226-B9935C64B8B7}"/>
              </a:ext>
            </a:extLst>
          </p:cNvPr>
          <p:cNvSpPr>
            <a:spLocks noGrp="1"/>
          </p:cNvSpPr>
          <p:nvPr>
            <p:ph idx="1"/>
          </p:nvPr>
        </p:nvSpPr>
        <p:spPr/>
        <p:txBody>
          <a:bodyPr/>
          <a:lstStyle/>
          <a:p>
            <a:r>
              <a:rPr lang="en-US" dirty="0"/>
              <a:t>The rest operator (…) allows us to call a function with any number of arguments and then access those excess arguments as an array. The rest operator also allows us in </a:t>
            </a:r>
            <a:r>
              <a:rPr lang="en-US" dirty="0" err="1"/>
              <a:t>destructuring</a:t>
            </a:r>
            <a:r>
              <a:rPr lang="en-US" dirty="0"/>
              <a:t> array or objects.</a:t>
            </a:r>
          </a:p>
          <a:p>
            <a:r>
              <a:rPr lang="en-US" dirty="0"/>
              <a:t>The spread operator (…) allows us to expand an </a:t>
            </a:r>
            <a:r>
              <a:rPr lang="en-US" dirty="0" err="1"/>
              <a:t>iterable</a:t>
            </a:r>
            <a:r>
              <a:rPr lang="en-US" dirty="0"/>
              <a:t> like array into its individual elements.</a:t>
            </a:r>
          </a:p>
        </p:txBody>
      </p:sp>
    </p:spTree>
    <p:extLst>
      <p:ext uri="{BB962C8B-B14F-4D97-AF65-F5344CB8AC3E}">
        <p14:creationId xmlns:p14="http://schemas.microsoft.com/office/powerpoint/2010/main" val="72950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BD09-1079-0DA8-C371-AA6B471D7C90}"/>
              </a:ext>
            </a:extLst>
          </p:cNvPr>
          <p:cNvSpPr>
            <a:spLocks noGrp="1"/>
          </p:cNvSpPr>
          <p:nvPr>
            <p:ph type="title"/>
          </p:nvPr>
        </p:nvSpPr>
        <p:spPr/>
        <p:txBody>
          <a:bodyPr/>
          <a:lstStyle/>
          <a:p>
            <a:r>
              <a:rPr lang="en-US" dirty="0"/>
              <a:t>Reference Vs Shallow Vs Deep Copy</a:t>
            </a:r>
            <a:endParaRPr lang="en-IN" dirty="0"/>
          </a:p>
        </p:txBody>
      </p:sp>
      <p:sp>
        <p:nvSpPr>
          <p:cNvPr id="4" name="TextBox 3">
            <a:extLst>
              <a:ext uri="{FF2B5EF4-FFF2-40B4-BE49-F238E27FC236}">
                <a16:creationId xmlns:a16="http://schemas.microsoft.com/office/drawing/2014/main" id="{DECE4110-ACDF-0A85-6334-2220F60294E7}"/>
              </a:ext>
            </a:extLst>
          </p:cNvPr>
          <p:cNvSpPr txBox="1"/>
          <p:nvPr/>
        </p:nvSpPr>
        <p:spPr>
          <a:xfrm>
            <a:off x="475909" y="2016289"/>
            <a:ext cx="572593" cy="369332"/>
          </a:xfrm>
          <a:prstGeom prst="rect">
            <a:avLst/>
          </a:prstGeom>
          <a:noFill/>
        </p:spPr>
        <p:txBody>
          <a:bodyPr wrap="none" rtlCol="0">
            <a:spAutoFit/>
          </a:bodyPr>
          <a:lstStyle/>
          <a:p>
            <a:r>
              <a:rPr lang="en-US" dirty="0"/>
              <a:t>arr1</a:t>
            </a:r>
            <a:endParaRPr lang="en-IN" dirty="0"/>
          </a:p>
        </p:txBody>
      </p:sp>
      <p:sp>
        <p:nvSpPr>
          <p:cNvPr id="5" name="Rectangle 4">
            <a:extLst>
              <a:ext uri="{FF2B5EF4-FFF2-40B4-BE49-F238E27FC236}">
                <a16:creationId xmlns:a16="http://schemas.microsoft.com/office/drawing/2014/main" id="{C3EE3984-8B3D-F8B5-10F9-4CAFB194AC03}"/>
              </a:ext>
            </a:extLst>
          </p:cNvPr>
          <p:cNvSpPr/>
          <p:nvPr/>
        </p:nvSpPr>
        <p:spPr>
          <a:xfrm>
            <a:off x="783769" y="2385622"/>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C84CE14-2E7E-7030-E128-E470348116B0}"/>
              </a:ext>
            </a:extLst>
          </p:cNvPr>
          <p:cNvSpPr/>
          <p:nvPr/>
        </p:nvSpPr>
        <p:spPr>
          <a:xfrm>
            <a:off x="1567543" y="3036826"/>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7" name="Rectangle 6">
            <a:extLst>
              <a:ext uri="{FF2B5EF4-FFF2-40B4-BE49-F238E27FC236}">
                <a16:creationId xmlns:a16="http://schemas.microsoft.com/office/drawing/2014/main" id="{FF2D26E9-083E-C2E9-1603-0437A5105CF5}"/>
              </a:ext>
            </a:extLst>
          </p:cNvPr>
          <p:cNvSpPr/>
          <p:nvPr/>
        </p:nvSpPr>
        <p:spPr>
          <a:xfrm>
            <a:off x="2057400" y="3036825"/>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8" name="Rectangle 7">
            <a:extLst>
              <a:ext uri="{FF2B5EF4-FFF2-40B4-BE49-F238E27FC236}">
                <a16:creationId xmlns:a16="http://schemas.microsoft.com/office/drawing/2014/main" id="{A594B384-9F3C-5CD0-572A-A033A8647347}"/>
              </a:ext>
            </a:extLst>
          </p:cNvPr>
          <p:cNvSpPr/>
          <p:nvPr/>
        </p:nvSpPr>
        <p:spPr>
          <a:xfrm>
            <a:off x="2547257"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9" name="Rectangle 8">
            <a:extLst>
              <a:ext uri="{FF2B5EF4-FFF2-40B4-BE49-F238E27FC236}">
                <a16:creationId xmlns:a16="http://schemas.microsoft.com/office/drawing/2014/main" id="{C2455F11-C5FE-71A2-8736-5724216213CE}"/>
              </a:ext>
            </a:extLst>
          </p:cNvPr>
          <p:cNvSpPr/>
          <p:nvPr/>
        </p:nvSpPr>
        <p:spPr>
          <a:xfrm>
            <a:off x="3037114"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10" name="Rectangle 9">
            <a:extLst>
              <a:ext uri="{FF2B5EF4-FFF2-40B4-BE49-F238E27FC236}">
                <a16:creationId xmlns:a16="http://schemas.microsoft.com/office/drawing/2014/main" id="{275A95B1-313E-8A9C-6118-08D98217E120}"/>
              </a:ext>
            </a:extLst>
          </p:cNvPr>
          <p:cNvSpPr/>
          <p:nvPr/>
        </p:nvSpPr>
        <p:spPr>
          <a:xfrm>
            <a:off x="3526971" y="303682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9CFAB382-C24D-9A41-508B-9064ECE75B47}"/>
              </a:ext>
            </a:extLst>
          </p:cNvPr>
          <p:cNvSpPr/>
          <p:nvPr/>
        </p:nvSpPr>
        <p:spPr>
          <a:xfrm>
            <a:off x="4177394" y="374848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IN" dirty="0"/>
          </a:p>
        </p:txBody>
      </p:sp>
      <p:sp>
        <p:nvSpPr>
          <p:cNvPr id="12" name="Rectangle 11">
            <a:extLst>
              <a:ext uri="{FF2B5EF4-FFF2-40B4-BE49-F238E27FC236}">
                <a16:creationId xmlns:a16="http://schemas.microsoft.com/office/drawing/2014/main" id="{045E8ED3-DB01-EDBB-BF35-8DB67AFB3F4B}"/>
              </a:ext>
            </a:extLst>
          </p:cNvPr>
          <p:cNvSpPr/>
          <p:nvPr/>
        </p:nvSpPr>
        <p:spPr>
          <a:xfrm>
            <a:off x="4667251" y="3748479"/>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IN" dirty="0"/>
          </a:p>
        </p:txBody>
      </p:sp>
      <p:cxnSp>
        <p:nvCxnSpPr>
          <p:cNvPr id="14" name="Straight Arrow Connector 13">
            <a:extLst>
              <a:ext uri="{FF2B5EF4-FFF2-40B4-BE49-F238E27FC236}">
                <a16:creationId xmlns:a16="http://schemas.microsoft.com/office/drawing/2014/main" id="{DD362B84-3C35-00E0-6D60-54FAEC8C8CCF}"/>
              </a:ext>
            </a:extLst>
          </p:cNvPr>
          <p:cNvCxnSpPr>
            <a:stCxn id="5" idx="2"/>
            <a:endCxn id="6" idx="1"/>
          </p:cNvCxnSpPr>
          <p:nvPr/>
        </p:nvCxnSpPr>
        <p:spPr>
          <a:xfrm>
            <a:off x="1070066" y="2865375"/>
            <a:ext cx="497477"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7E9355-5ED5-95ED-DC8B-778362F17191}"/>
              </a:ext>
            </a:extLst>
          </p:cNvPr>
          <p:cNvCxnSpPr>
            <a:stCxn id="10" idx="2"/>
            <a:endCxn id="11" idx="1"/>
          </p:cNvCxnSpPr>
          <p:nvPr/>
        </p:nvCxnSpPr>
        <p:spPr>
          <a:xfrm>
            <a:off x="3771900" y="3534845"/>
            <a:ext cx="405494" cy="46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869069-A8DE-46DE-F3DE-8C0BE127B2BC}"/>
              </a:ext>
            </a:extLst>
          </p:cNvPr>
          <p:cNvSpPr txBox="1"/>
          <p:nvPr/>
        </p:nvSpPr>
        <p:spPr>
          <a:xfrm>
            <a:off x="357560" y="1690688"/>
            <a:ext cx="1588705" cy="369332"/>
          </a:xfrm>
          <a:prstGeom prst="rect">
            <a:avLst/>
          </a:prstGeom>
          <a:noFill/>
        </p:spPr>
        <p:txBody>
          <a:bodyPr wrap="none" rtlCol="0">
            <a:spAutoFit/>
          </a:bodyPr>
          <a:lstStyle/>
          <a:p>
            <a:r>
              <a:rPr lang="en-US" dirty="0"/>
              <a:t>var arr2 = arr1;</a:t>
            </a:r>
            <a:endParaRPr lang="en-IN" dirty="0"/>
          </a:p>
        </p:txBody>
      </p:sp>
      <p:sp>
        <p:nvSpPr>
          <p:cNvPr id="22" name="TextBox 21">
            <a:extLst>
              <a:ext uri="{FF2B5EF4-FFF2-40B4-BE49-F238E27FC236}">
                <a16:creationId xmlns:a16="http://schemas.microsoft.com/office/drawing/2014/main" id="{0AE0D5F5-E6DB-65C4-5869-F0955DBE376A}"/>
              </a:ext>
            </a:extLst>
          </p:cNvPr>
          <p:cNvSpPr txBox="1"/>
          <p:nvPr/>
        </p:nvSpPr>
        <p:spPr>
          <a:xfrm>
            <a:off x="1151913" y="2016289"/>
            <a:ext cx="626609" cy="369332"/>
          </a:xfrm>
          <a:prstGeom prst="rect">
            <a:avLst/>
          </a:prstGeom>
          <a:noFill/>
        </p:spPr>
        <p:txBody>
          <a:bodyPr wrap="square">
            <a:spAutoFit/>
          </a:bodyPr>
          <a:lstStyle/>
          <a:p>
            <a:r>
              <a:rPr lang="en-US" dirty="0"/>
              <a:t>arr2</a:t>
            </a:r>
            <a:endParaRPr lang="en-IN" dirty="0"/>
          </a:p>
        </p:txBody>
      </p:sp>
      <p:sp>
        <p:nvSpPr>
          <p:cNvPr id="23" name="TextBox 22">
            <a:extLst>
              <a:ext uri="{FF2B5EF4-FFF2-40B4-BE49-F238E27FC236}">
                <a16:creationId xmlns:a16="http://schemas.microsoft.com/office/drawing/2014/main" id="{8E26ACAA-35AC-447C-9C90-8172515A529D}"/>
              </a:ext>
            </a:extLst>
          </p:cNvPr>
          <p:cNvSpPr txBox="1"/>
          <p:nvPr/>
        </p:nvSpPr>
        <p:spPr>
          <a:xfrm>
            <a:off x="6153150" y="1728941"/>
            <a:ext cx="1888466" cy="369332"/>
          </a:xfrm>
          <a:prstGeom prst="rect">
            <a:avLst/>
          </a:prstGeom>
          <a:noFill/>
        </p:spPr>
        <p:txBody>
          <a:bodyPr wrap="none" rtlCol="0">
            <a:spAutoFit/>
          </a:bodyPr>
          <a:lstStyle/>
          <a:p>
            <a:r>
              <a:rPr lang="en-US" dirty="0"/>
              <a:t>var arr2 = […arr1];</a:t>
            </a:r>
            <a:endParaRPr lang="en-IN" dirty="0"/>
          </a:p>
        </p:txBody>
      </p:sp>
      <p:sp>
        <p:nvSpPr>
          <p:cNvPr id="24" name="Rectangle 23">
            <a:extLst>
              <a:ext uri="{FF2B5EF4-FFF2-40B4-BE49-F238E27FC236}">
                <a16:creationId xmlns:a16="http://schemas.microsoft.com/office/drawing/2014/main" id="{3590BC35-0DE2-10FF-BDF6-D1277C4D3625}"/>
              </a:ext>
            </a:extLst>
          </p:cNvPr>
          <p:cNvSpPr/>
          <p:nvPr/>
        </p:nvSpPr>
        <p:spPr>
          <a:xfrm>
            <a:off x="6732812" y="2214224"/>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C9949D1-A0C3-FCF1-0CCF-AAC8A13DAD68}"/>
              </a:ext>
            </a:extLst>
          </p:cNvPr>
          <p:cNvSpPr/>
          <p:nvPr/>
        </p:nvSpPr>
        <p:spPr>
          <a:xfrm>
            <a:off x="7663543" y="3036822"/>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26" name="Rectangle 25">
            <a:extLst>
              <a:ext uri="{FF2B5EF4-FFF2-40B4-BE49-F238E27FC236}">
                <a16:creationId xmlns:a16="http://schemas.microsoft.com/office/drawing/2014/main" id="{983D5ACF-DCAF-741F-F410-B1F9DF14F69E}"/>
              </a:ext>
            </a:extLst>
          </p:cNvPr>
          <p:cNvSpPr/>
          <p:nvPr/>
        </p:nvSpPr>
        <p:spPr>
          <a:xfrm>
            <a:off x="8153400" y="3036821"/>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27" name="Rectangle 26">
            <a:extLst>
              <a:ext uri="{FF2B5EF4-FFF2-40B4-BE49-F238E27FC236}">
                <a16:creationId xmlns:a16="http://schemas.microsoft.com/office/drawing/2014/main" id="{0B852B0A-56C3-8CAD-FE90-23D4C6C250A4}"/>
              </a:ext>
            </a:extLst>
          </p:cNvPr>
          <p:cNvSpPr/>
          <p:nvPr/>
        </p:nvSpPr>
        <p:spPr>
          <a:xfrm>
            <a:off x="8643257"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28" name="Rectangle 27">
            <a:extLst>
              <a:ext uri="{FF2B5EF4-FFF2-40B4-BE49-F238E27FC236}">
                <a16:creationId xmlns:a16="http://schemas.microsoft.com/office/drawing/2014/main" id="{D92F47CB-5DE0-A8E4-C572-427E6ECCCFEF}"/>
              </a:ext>
            </a:extLst>
          </p:cNvPr>
          <p:cNvSpPr/>
          <p:nvPr/>
        </p:nvSpPr>
        <p:spPr>
          <a:xfrm>
            <a:off x="9133114"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29" name="Rectangle 28">
            <a:extLst>
              <a:ext uri="{FF2B5EF4-FFF2-40B4-BE49-F238E27FC236}">
                <a16:creationId xmlns:a16="http://schemas.microsoft.com/office/drawing/2014/main" id="{1E7DA03B-0A65-AB25-8853-A16FB523C95B}"/>
              </a:ext>
            </a:extLst>
          </p:cNvPr>
          <p:cNvSpPr/>
          <p:nvPr/>
        </p:nvSpPr>
        <p:spPr>
          <a:xfrm>
            <a:off x="9622971" y="303682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 name="Straight Arrow Connector 30">
            <a:extLst>
              <a:ext uri="{FF2B5EF4-FFF2-40B4-BE49-F238E27FC236}">
                <a16:creationId xmlns:a16="http://schemas.microsoft.com/office/drawing/2014/main" id="{C41670A2-1CF2-0FF8-5E7D-BA5410594275}"/>
              </a:ext>
            </a:extLst>
          </p:cNvPr>
          <p:cNvCxnSpPr>
            <a:stCxn id="24" idx="2"/>
            <a:endCxn id="25" idx="1"/>
          </p:cNvCxnSpPr>
          <p:nvPr/>
        </p:nvCxnSpPr>
        <p:spPr>
          <a:xfrm>
            <a:off x="7019109" y="2693977"/>
            <a:ext cx="644434" cy="59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F4F982B-A3A1-56F1-B65B-40EAB8E605C6}"/>
              </a:ext>
            </a:extLst>
          </p:cNvPr>
          <p:cNvCxnSpPr>
            <a:stCxn id="29" idx="2"/>
            <a:endCxn id="12" idx="3"/>
          </p:cNvCxnSpPr>
          <p:nvPr/>
        </p:nvCxnSpPr>
        <p:spPr>
          <a:xfrm flipH="1">
            <a:off x="5157108" y="3534841"/>
            <a:ext cx="4710792" cy="46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A0C00F2-7208-2569-6401-C6EC9B5BE2D3}"/>
              </a:ext>
            </a:extLst>
          </p:cNvPr>
          <p:cNvSpPr/>
          <p:nvPr/>
        </p:nvSpPr>
        <p:spPr>
          <a:xfrm>
            <a:off x="6500148" y="4782856"/>
            <a:ext cx="572593" cy="479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DEFF2A7-D3DE-F1F0-D578-F82E0DA01EE4}"/>
              </a:ext>
            </a:extLst>
          </p:cNvPr>
          <p:cNvSpPr/>
          <p:nvPr/>
        </p:nvSpPr>
        <p:spPr>
          <a:xfrm>
            <a:off x="7283922" y="5434060"/>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37" name="Rectangle 36">
            <a:extLst>
              <a:ext uri="{FF2B5EF4-FFF2-40B4-BE49-F238E27FC236}">
                <a16:creationId xmlns:a16="http://schemas.microsoft.com/office/drawing/2014/main" id="{04CA5013-C5AD-5844-85CB-0D47824A961E}"/>
              </a:ext>
            </a:extLst>
          </p:cNvPr>
          <p:cNvSpPr/>
          <p:nvPr/>
        </p:nvSpPr>
        <p:spPr>
          <a:xfrm>
            <a:off x="7773779" y="5434059"/>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endParaRPr lang="en-IN" dirty="0"/>
          </a:p>
        </p:txBody>
      </p:sp>
      <p:sp>
        <p:nvSpPr>
          <p:cNvPr id="38" name="Rectangle 37">
            <a:extLst>
              <a:ext uri="{FF2B5EF4-FFF2-40B4-BE49-F238E27FC236}">
                <a16:creationId xmlns:a16="http://schemas.microsoft.com/office/drawing/2014/main" id="{9E420965-9A9B-C4B9-31E5-77C952416D7D}"/>
              </a:ext>
            </a:extLst>
          </p:cNvPr>
          <p:cNvSpPr/>
          <p:nvPr/>
        </p:nvSpPr>
        <p:spPr>
          <a:xfrm>
            <a:off x="8263636"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endParaRPr lang="en-IN" dirty="0"/>
          </a:p>
        </p:txBody>
      </p:sp>
      <p:sp>
        <p:nvSpPr>
          <p:cNvPr id="39" name="Rectangle 38">
            <a:extLst>
              <a:ext uri="{FF2B5EF4-FFF2-40B4-BE49-F238E27FC236}">
                <a16:creationId xmlns:a16="http://schemas.microsoft.com/office/drawing/2014/main" id="{F7684CDC-4189-9349-7CC1-FBBBD26638CE}"/>
              </a:ext>
            </a:extLst>
          </p:cNvPr>
          <p:cNvSpPr/>
          <p:nvPr/>
        </p:nvSpPr>
        <p:spPr>
          <a:xfrm>
            <a:off x="8753493"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N" dirty="0"/>
          </a:p>
        </p:txBody>
      </p:sp>
      <p:sp>
        <p:nvSpPr>
          <p:cNvPr id="40" name="Rectangle 39">
            <a:extLst>
              <a:ext uri="{FF2B5EF4-FFF2-40B4-BE49-F238E27FC236}">
                <a16:creationId xmlns:a16="http://schemas.microsoft.com/office/drawing/2014/main" id="{7332E42B-0A2F-7BCC-45D5-4DE7FDE5DC90}"/>
              </a:ext>
            </a:extLst>
          </p:cNvPr>
          <p:cNvSpPr/>
          <p:nvPr/>
        </p:nvSpPr>
        <p:spPr>
          <a:xfrm>
            <a:off x="9243350" y="5434058"/>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CF8B7AAD-BF4E-9D1B-8859-22B4CF01CCB8}"/>
              </a:ext>
            </a:extLst>
          </p:cNvPr>
          <p:cNvSpPr/>
          <p:nvPr/>
        </p:nvSpPr>
        <p:spPr>
          <a:xfrm>
            <a:off x="9893773" y="6145714"/>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IN" dirty="0"/>
          </a:p>
        </p:txBody>
      </p:sp>
      <p:sp>
        <p:nvSpPr>
          <p:cNvPr id="42" name="Rectangle 41">
            <a:extLst>
              <a:ext uri="{FF2B5EF4-FFF2-40B4-BE49-F238E27FC236}">
                <a16:creationId xmlns:a16="http://schemas.microsoft.com/office/drawing/2014/main" id="{6767F55E-582F-A199-A031-902C15DAA1A3}"/>
              </a:ext>
            </a:extLst>
          </p:cNvPr>
          <p:cNvSpPr/>
          <p:nvPr/>
        </p:nvSpPr>
        <p:spPr>
          <a:xfrm>
            <a:off x="10383630" y="6145713"/>
            <a:ext cx="489857" cy="49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IN" dirty="0"/>
          </a:p>
        </p:txBody>
      </p:sp>
      <p:cxnSp>
        <p:nvCxnSpPr>
          <p:cNvPr id="43" name="Straight Arrow Connector 42">
            <a:extLst>
              <a:ext uri="{FF2B5EF4-FFF2-40B4-BE49-F238E27FC236}">
                <a16:creationId xmlns:a16="http://schemas.microsoft.com/office/drawing/2014/main" id="{1956D04B-22DA-533D-C8F7-1A9C68598C78}"/>
              </a:ext>
            </a:extLst>
          </p:cNvPr>
          <p:cNvCxnSpPr>
            <a:stCxn id="35" idx="2"/>
            <a:endCxn id="36" idx="1"/>
          </p:cNvCxnSpPr>
          <p:nvPr/>
        </p:nvCxnSpPr>
        <p:spPr>
          <a:xfrm>
            <a:off x="6786445" y="5262609"/>
            <a:ext cx="497477"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ADDFC8F-16A4-D2CB-0A48-0FB099BF68E3}"/>
              </a:ext>
            </a:extLst>
          </p:cNvPr>
          <p:cNvCxnSpPr>
            <a:stCxn id="40" idx="2"/>
            <a:endCxn id="41" idx="1"/>
          </p:cNvCxnSpPr>
          <p:nvPr/>
        </p:nvCxnSpPr>
        <p:spPr>
          <a:xfrm>
            <a:off x="9488279" y="5932079"/>
            <a:ext cx="405494" cy="46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99403F-AFD2-E1B1-9842-2679DCED4A3E}"/>
              </a:ext>
            </a:extLst>
          </p:cNvPr>
          <p:cNvSpPr txBox="1"/>
          <p:nvPr/>
        </p:nvSpPr>
        <p:spPr>
          <a:xfrm>
            <a:off x="6073939" y="4087922"/>
            <a:ext cx="4218655" cy="369332"/>
          </a:xfrm>
          <a:prstGeom prst="rect">
            <a:avLst/>
          </a:prstGeom>
          <a:noFill/>
        </p:spPr>
        <p:txBody>
          <a:bodyPr wrap="none" rtlCol="0">
            <a:spAutoFit/>
          </a:bodyPr>
          <a:lstStyle/>
          <a:p>
            <a:r>
              <a:rPr lang="en-US" dirty="0"/>
              <a:t>var arr2 = </a:t>
            </a:r>
            <a:r>
              <a:rPr lang="en-US" dirty="0" err="1"/>
              <a:t>JSON.parse</a:t>
            </a:r>
            <a:r>
              <a:rPr lang="en-US" dirty="0"/>
              <a:t>(</a:t>
            </a:r>
            <a:r>
              <a:rPr lang="en-US" dirty="0" err="1"/>
              <a:t>JSON.stringify</a:t>
            </a:r>
            <a:r>
              <a:rPr lang="en-US" dirty="0"/>
              <a:t>(arr1));</a:t>
            </a:r>
            <a:endParaRPr lang="en-IN" dirty="0"/>
          </a:p>
        </p:txBody>
      </p:sp>
      <p:sp>
        <p:nvSpPr>
          <p:cNvPr id="46" name="TextBox 45">
            <a:extLst>
              <a:ext uri="{FF2B5EF4-FFF2-40B4-BE49-F238E27FC236}">
                <a16:creationId xmlns:a16="http://schemas.microsoft.com/office/drawing/2014/main" id="{953927D6-54FD-D9C4-E806-B620A5C1DCB8}"/>
              </a:ext>
            </a:extLst>
          </p:cNvPr>
          <p:cNvSpPr txBox="1"/>
          <p:nvPr/>
        </p:nvSpPr>
        <p:spPr>
          <a:xfrm>
            <a:off x="6500148" y="4431128"/>
            <a:ext cx="626609" cy="369332"/>
          </a:xfrm>
          <a:prstGeom prst="rect">
            <a:avLst/>
          </a:prstGeom>
          <a:noFill/>
        </p:spPr>
        <p:txBody>
          <a:bodyPr wrap="square">
            <a:spAutoFit/>
          </a:bodyPr>
          <a:lstStyle/>
          <a:p>
            <a:r>
              <a:rPr lang="en-US" dirty="0"/>
              <a:t>arr2</a:t>
            </a:r>
            <a:endParaRPr lang="en-IN" dirty="0"/>
          </a:p>
        </p:txBody>
      </p:sp>
    </p:spTree>
    <p:extLst>
      <p:ext uri="{BB962C8B-B14F-4D97-AF65-F5344CB8AC3E}">
        <p14:creationId xmlns:p14="http://schemas.microsoft.com/office/powerpoint/2010/main" val="38491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B9C5-6EC3-45ED-9559-9F9AC2D50C97}"/>
              </a:ext>
            </a:extLst>
          </p:cNvPr>
          <p:cNvSpPr>
            <a:spLocks noGrp="1"/>
          </p:cNvSpPr>
          <p:nvPr>
            <p:ph type="title"/>
          </p:nvPr>
        </p:nvSpPr>
        <p:spPr/>
        <p:txBody>
          <a:bodyPr/>
          <a:lstStyle/>
          <a:p>
            <a:r>
              <a:rPr lang="en-US" dirty="0"/>
              <a:t>Reference Copy Vs Shallow Copy</a:t>
            </a:r>
          </a:p>
        </p:txBody>
      </p:sp>
      <p:sp>
        <p:nvSpPr>
          <p:cNvPr id="4" name="Rectangle 3">
            <a:extLst>
              <a:ext uri="{FF2B5EF4-FFF2-40B4-BE49-F238E27FC236}">
                <a16:creationId xmlns:a16="http://schemas.microsoft.com/office/drawing/2014/main" id="{30390557-590B-4231-AA92-FE06276F6633}"/>
              </a:ext>
            </a:extLst>
          </p:cNvPr>
          <p:cNvSpPr/>
          <p:nvPr/>
        </p:nvSpPr>
        <p:spPr>
          <a:xfrm>
            <a:off x="537098" y="2630126"/>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EC94D39-A790-41C0-9102-09CA5A616AE8}"/>
              </a:ext>
            </a:extLst>
          </p:cNvPr>
          <p:cNvSpPr/>
          <p:nvPr/>
        </p:nvSpPr>
        <p:spPr>
          <a:xfrm>
            <a:off x="706431"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6" name="Rectangle 5">
            <a:extLst>
              <a:ext uri="{FF2B5EF4-FFF2-40B4-BE49-F238E27FC236}">
                <a16:creationId xmlns:a16="http://schemas.microsoft.com/office/drawing/2014/main" id="{0A664DDC-FEAA-4340-A0B8-4E85A168E8C1}"/>
              </a:ext>
            </a:extLst>
          </p:cNvPr>
          <p:cNvSpPr/>
          <p:nvPr/>
        </p:nvSpPr>
        <p:spPr>
          <a:xfrm>
            <a:off x="1815564"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7" name="Rectangle 6">
            <a:extLst>
              <a:ext uri="{FF2B5EF4-FFF2-40B4-BE49-F238E27FC236}">
                <a16:creationId xmlns:a16="http://schemas.microsoft.com/office/drawing/2014/main" id="{1B3E9662-1054-46CF-B077-33C1CB6735A2}"/>
              </a:ext>
            </a:extLst>
          </p:cNvPr>
          <p:cNvSpPr/>
          <p:nvPr/>
        </p:nvSpPr>
        <p:spPr>
          <a:xfrm>
            <a:off x="2924696" y="2790993"/>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8" name="Rectangle 7">
            <a:extLst>
              <a:ext uri="{FF2B5EF4-FFF2-40B4-BE49-F238E27FC236}">
                <a16:creationId xmlns:a16="http://schemas.microsoft.com/office/drawing/2014/main" id="{FC40856B-63C4-402E-B63B-C75188E5751B}"/>
              </a:ext>
            </a:extLst>
          </p:cNvPr>
          <p:cNvSpPr/>
          <p:nvPr/>
        </p:nvSpPr>
        <p:spPr>
          <a:xfrm>
            <a:off x="4111181" y="2901059"/>
            <a:ext cx="1283646" cy="592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City</a:t>
            </a:r>
          </a:p>
          <a:p>
            <a:pPr algn="ctr"/>
            <a:r>
              <a:rPr lang="en-US" dirty="0"/>
              <a:t>Pune</a:t>
            </a:r>
          </a:p>
        </p:txBody>
      </p:sp>
      <p:sp>
        <p:nvSpPr>
          <p:cNvPr id="9" name="TextBox 8">
            <a:extLst>
              <a:ext uri="{FF2B5EF4-FFF2-40B4-BE49-F238E27FC236}">
                <a16:creationId xmlns:a16="http://schemas.microsoft.com/office/drawing/2014/main" id="{7860E502-856D-4D29-878D-5C0F0625B935}"/>
              </a:ext>
            </a:extLst>
          </p:cNvPr>
          <p:cNvSpPr txBox="1"/>
          <p:nvPr/>
        </p:nvSpPr>
        <p:spPr>
          <a:xfrm>
            <a:off x="2636699" y="2260794"/>
            <a:ext cx="948529" cy="369332"/>
          </a:xfrm>
          <a:prstGeom prst="rect">
            <a:avLst/>
          </a:prstGeom>
          <a:noFill/>
        </p:spPr>
        <p:txBody>
          <a:bodyPr wrap="none" rtlCol="0">
            <a:spAutoFit/>
          </a:bodyPr>
          <a:lstStyle/>
          <a:p>
            <a:r>
              <a:rPr lang="en-US" dirty="0"/>
              <a:t>person1</a:t>
            </a:r>
          </a:p>
        </p:txBody>
      </p:sp>
      <p:sp>
        <p:nvSpPr>
          <p:cNvPr id="10" name="TextBox 9">
            <a:extLst>
              <a:ext uri="{FF2B5EF4-FFF2-40B4-BE49-F238E27FC236}">
                <a16:creationId xmlns:a16="http://schemas.microsoft.com/office/drawing/2014/main" id="{4B5B2921-2774-4C89-BD62-0F890E3D2664}"/>
              </a:ext>
            </a:extLst>
          </p:cNvPr>
          <p:cNvSpPr txBox="1"/>
          <p:nvPr/>
        </p:nvSpPr>
        <p:spPr>
          <a:xfrm>
            <a:off x="1940674" y="4083191"/>
            <a:ext cx="2340577" cy="369332"/>
          </a:xfrm>
          <a:prstGeom prst="rect">
            <a:avLst/>
          </a:prstGeom>
          <a:noFill/>
        </p:spPr>
        <p:txBody>
          <a:bodyPr wrap="none" rtlCol="0">
            <a:spAutoFit/>
          </a:bodyPr>
          <a:lstStyle/>
          <a:p>
            <a:r>
              <a:rPr lang="en-US" dirty="0"/>
              <a:t>var person2 = person1;</a:t>
            </a:r>
          </a:p>
        </p:txBody>
      </p:sp>
      <p:sp>
        <p:nvSpPr>
          <p:cNvPr id="11" name="TextBox 10">
            <a:extLst>
              <a:ext uri="{FF2B5EF4-FFF2-40B4-BE49-F238E27FC236}">
                <a16:creationId xmlns:a16="http://schemas.microsoft.com/office/drawing/2014/main" id="{D662E467-FC2D-4A1E-BABD-072E4D59D77D}"/>
              </a:ext>
            </a:extLst>
          </p:cNvPr>
          <p:cNvSpPr txBox="1"/>
          <p:nvPr/>
        </p:nvSpPr>
        <p:spPr>
          <a:xfrm>
            <a:off x="4111181" y="2260794"/>
            <a:ext cx="948529" cy="369332"/>
          </a:xfrm>
          <a:prstGeom prst="rect">
            <a:avLst/>
          </a:prstGeom>
          <a:noFill/>
        </p:spPr>
        <p:txBody>
          <a:bodyPr wrap="none" rtlCol="0">
            <a:spAutoFit/>
          </a:bodyPr>
          <a:lstStyle/>
          <a:p>
            <a:r>
              <a:rPr lang="en-US" dirty="0"/>
              <a:t>person2</a:t>
            </a:r>
          </a:p>
        </p:txBody>
      </p:sp>
      <p:sp>
        <p:nvSpPr>
          <p:cNvPr id="12" name="Rectangle 11">
            <a:extLst>
              <a:ext uri="{FF2B5EF4-FFF2-40B4-BE49-F238E27FC236}">
                <a16:creationId xmlns:a16="http://schemas.microsoft.com/office/drawing/2014/main" id="{D72B122E-C4AE-4B2B-9F8C-59F804DD3783}"/>
              </a:ext>
            </a:extLst>
          </p:cNvPr>
          <p:cNvSpPr/>
          <p:nvPr/>
        </p:nvSpPr>
        <p:spPr>
          <a:xfrm>
            <a:off x="6429925" y="2630126"/>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18CC735-4C9D-4AA5-B574-A8CF1D587E92}"/>
              </a:ext>
            </a:extLst>
          </p:cNvPr>
          <p:cNvSpPr/>
          <p:nvPr/>
        </p:nvSpPr>
        <p:spPr>
          <a:xfrm>
            <a:off x="6599258"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14" name="Rectangle 13">
            <a:extLst>
              <a:ext uri="{FF2B5EF4-FFF2-40B4-BE49-F238E27FC236}">
                <a16:creationId xmlns:a16="http://schemas.microsoft.com/office/drawing/2014/main" id="{1B0C36F6-9138-4F71-B4BB-28BBBD09D488}"/>
              </a:ext>
            </a:extLst>
          </p:cNvPr>
          <p:cNvSpPr/>
          <p:nvPr/>
        </p:nvSpPr>
        <p:spPr>
          <a:xfrm>
            <a:off x="7708391" y="2790993"/>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15" name="Rectangle 14">
            <a:extLst>
              <a:ext uri="{FF2B5EF4-FFF2-40B4-BE49-F238E27FC236}">
                <a16:creationId xmlns:a16="http://schemas.microsoft.com/office/drawing/2014/main" id="{7F9B49A8-CD42-48D9-A54A-ED41D7B3C205}"/>
              </a:ext>
            </a:extLst>
          </p:cNvPr>
          <p:cNvSpPr/>
          <p:nvPr/>
        </p:nvSpPr>
        <p:spPr>
          <a:xfrm>
            <a:off x="8817523" y="2790993"/>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16" name="Rectangle 15">
            <a:extLst>
              <a:ext uri="{FF2B5EF4-FFF2-40B4-BE49-F238E27FC236}">
                <a16:creationId xmlns:a16="http://schemas.microsoft.com/office/drawing/2014/main" id="{3EBC106E-B17D-4C00-B91E-12D735835CF5}"/>
              </a:ext>
            </a:extLst>
          </p:cNvPr>
          <p:cNvSpPr/>
          <p:nvPr/>
        </p:nvSpPr>
        <p:spPr>
          <a:xfrm>
            <a:off x="10004008" y="2901059"/>
            <a:ext cx="1283646" cy="592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City</a:t>
            </a:r>
          </a:p>
          <a:p>
            <a:pPr algn="ctr"/>
            <a:r>
              <a:rPr lang="en-US" dirty="0"/>
              <a:t>Pune</a:t>
            </a:r>
          </a:p>
        </p:txBody>
      </p:sp>
      <p:sp>
        <p:nvSpPr>
          <p:cNvPr id="17" name="TextBox 16">
            <a:extLst>
              <a:ext uri="{FF2B5EF4-FFF2-40B4-BE49-F238E27FC236}">
                <a16:creationId xmlns:a16="http://schemas.microsoft.com/office/drawing/2014/main" id="{CEC50ADC-13C5-4425-B320-245188A10967}"/>
              </a:ext>
            </a:extLst>
          </p:cNvPr>
          <p:cNvSpPr txBox="1"/>
          <p:nvPr/>
        </p:nvSpPr>
        <p:spPr>
          <a:xfrm>
            <a:off x="8529526" y="2260794"/>
            <a:ext cx="948529" cy="369332"/>
          </a:xfrm>
          <a:prstGeom prst="rect">
            <a:avLst/>
          </a:prstGeom>
          <a:noFill/>
        </p:spPr>
        <p:txBody>
          <a:bodyPr wrap="none" rtlCol="0">
            <a:spAutoFit/>
          </a:bodyPr>
          <a:lstStyle/>
          <a:p>
            <a:r>
              <a:rPr lang="en-US" dirty="0"/>
              <a:t>person1</a:t>
            </a:r>
          </a:p>
        </p:txBody>
      </p:sp>
      <p:sp>
        <p:nvSpPr>
          <p:cNvPr id="18" name="TextBox 17">
            <a:extLst>
              <a:ext uri="{FF2B5EF4-FFF2-40B4-BE49-F238E27FC236}">
                <a16:creationId xmlns:a16="http://schemas.microsoft.com/office/drawing/2014/main" id="{6B4D85A0-7624-43B9-B863-88CD2AB25AFB}"/>
              </a:ext>
            </a:extLst>
          </p:cNvPr>
          <p:cNvSpPr txBox="1"/>
          <p:nvPr/>
        </p:nvSpPr>
        <p:spPr>
          <a:xfrm>
            <a:off x="7833501" y="4083191"/>
            <a:ext cx="2643544" cy="369332"/>
          </a:xfrm>
          <a:prstGeom prst="rect">
            <a:avLst/>
          </a:prstGeom>
          <a:noFill/>
        </p:spPr>
        <p:txBody>
          <a:bodyPr wrap="none" rtlCol="0">
            <a:spAutoFit/>
          </a:bodyPr>
          <a:lstStyle/>
          <a:p>
            <a:r>
              <a:rPr lang="en-US" dirty="0"/>
              <a:t>var person2 = {…person1};</a:t>
            </a:r>
          </a:p>
        </p:txBody>
      </p:sp>
      <p:sp>
        <p:nvSpPr>
          <p:cNvPr id="20" name="Rectangle 19">
            <a:extLst>
              <a:ext uri="{FF2B5EF4-FFF2-40B4-BE49-F238E27FC236}">
                <a16:creationId xmlns:a16="http://schemas.microsoft.com/office/drawing/2014/main" id="{1B9F2B01-E1B9-4B31-A093-47707F920ECF}"/>
              </a:ext>
            </a:extLst>
          </p:cNvPr>
          <p:cNvSpPr/>
          <p:nvPr/>
        </p:nvSpPr>
        <p:spPr>
          <a:xfrm>
            <a:off x="6429925" y="5191187"/>
            <a:ext cx="5147733" cy="10837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28AACC3-EAAD-421F-B973-1BDCA3043D51}"/>
              </a:ext>
            </a:extLst>
          </p:cNvPr>
          <p:cNvSpPr/>
          <p:nvPr/>
        </p:nvSpPr>
        <p:spPr>
          <a:xfrm>
            <a:off x="6599258" y="5352054"/>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r>
              <a:rPr lang="en-US" dirty="0"/>
              <a:t>1</a:t>
            </a:r>
          </a:p>
        </p:txBody>
      </p:sp>
      <p:sp>
        <p:nvSpPr>
          <p:cNvPr id="22" name="Rectangle 21">
            <a:extLst>
              <a:ext uri="{FF2B5EF4-FFF2-40B4-BE49-F238E27FC236}">
                <a16:creationId xmlns:a16="http://schemas.microsoft.com/office/drawing/2014/main" id="{044FBF6B-6ECA-42CC-9B06-5A1A1A453B27}"/>
              </a:ext>
            </a:extLst>
          </p:cNvPr>
          <p:cNvSpPr/>
          <p:nvPr/>
        </p:nvSpPr>
        <p:spPr>
          <a:xfrm>
            <a:off x="7708391" y="5352054"/>
            <a:ext cx="939800"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a:p>
            <a:pPr algn="ctr"/>
            <a:r>
              <a:rPr lang="en-US" dirty="0"/>
              <a:t>Manish</a:t>
            </a:r>
          </a:p>
        </p:txBody>
      </p:sp>
      <p:sp>
        <p:nvSpPr>
          <p:cNvPr id="23" name="Rectangle 22">
            <a:extLst>
              <a:ext uri="{FF2B5EF4-FFF2-40B4-BE49-F238E27FC236}">
                <a16:creationId xmlns:a16="http://schemas.microsoft.com/office/drawing/2014/main" id="{540ABFD3-DEEF-4842-958F-E7E0764B9C2F}"/>
              </a:ext>
            </a:extLst>
          </p:cNvPr>
          <p:cNvSpPr/>
          <p:nvPr/>
        </p:nvSpPr>
        <p:spPr>
          <a:xfrm>
            <a:off x="8817523" y="5352054"/>
            <a:ext cx="2582335" cy="79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Address</a:t>
            </a:r>
          </a:p>
        </p:txBody>
      </p:sp>
      <p:sp>
        <p:nvSpPr>
          <p:cNvPr id="25" name="TextBox 24">
            <a:extLst>
              <a:ext uri="{FF2B5EF4-FFF2-40B4-BE49-F238E27FC236}">
                <a16:creationId xmlns:a16="http://schemas.microsoft.com/office/drawing/2014/main" id="{B468599E-4915-428B-9913-C062A898433D}"/>
              </a:ext>
            </a:extLst>
          </p:cNvPr>
          <p:cNvSpPr txBox="1"/>
          <p:nvPr/>
        </p:nvSpPr>
        <p:spPr>
          <a:xfrm>
            <a:off x="8529526" y="4821855"/>
            <a:ext cx="948529" cy="369332"/>
          </a:xfrm>
          <a:prstGeom prst="rect">
            <a:avLst/>
          </a:prstGeom>
          <a:noFill/>
        </p:spPr>
        <p:txBody>
          <a:bodyPr wrap="none" rtlCol="0">
            <a:spAutoFit/>
          </a:bodyPr>
          <a:lstStyle/>
          <a:p>
            <a:r>
              <a:rPr lang="en-US" dirty="0"/>
              <a:t>person2</a:t>
            </a:r>
          </a:p>
        </p:txBody>
      </p:sp>
      <p:cxnSp>
        <p:nvCxnSpPr>
          <p:cNvPr id="27" name="Straight Arrow Connector 26">
            <a:extLst>
              <a:ext uri="{FF2B5EF4-FFF2-40B4-BE49-F238E27FC236}">
                <a16:creationId xmlns:a16="http://schemas.microsoft.com/office/drawing/2014/main" id="{00C78BA1-F067-4CEF-BBEA-EC94FDE50F86}"/>
              </a:ext>
            </a:extLst>
          </p:cNvPr>
          <p:cNvCxnSpPr/>
          <p:nvPr/>
        </p:nvCxnSpPr>
        <p:spPr>
          <a:xfrm flipV="1">
            <a:off x="10477045" y="3582057"/>
            <a:ext cx="122892" cy="206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544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B7AB-CBB4-460A-AAE1-8AB6A2480812}"/>
              </a:ext>
            </a:extLst>
          </p:cNvPr>
          <p:cNvSpPr>
            <a:spLocks noGrp="1"/>
          </p:cNvSpPr>
          <p:nvPr>
            <p:ph type="title"/>
          </p:nvPr>
        </p:nvSpPr>
        <p:spPr>
          <a:xfrm>
            <a:off x="838200" y="365125"/>
            <a:ext cx="10515600" cy="1325563"/>
          </a:xfrm>
        </p:spPr>
        <p:txBody>
          <a:bodyPr/>
          <a:lstStyle/>
          <a:p>
            <a:r>
              <a:rPr lang="en-US" dirty="0"/>
              <a:t>Pure and Impure Functions</a:t>
            </a:r>
          </a:p>
        </p:txBody>
      </p:sp>
      <p:sp>
        <p:nvSpPr>
          <p:cNvPr id="3" name="Content Placeholder 2">
            <a:extLst>
              <a:ext uri="{FF2B5EF4-FFF2-40B4-BE49-F238E27FC236}">
                <a16:creationId xmlns:a16="http://schemas.microsoft.com/office/drawing/2014/main" id="{EF9B0E31-A60A-4A47-B1E9-F174A2E65C1A}"/>
              </a:ext>
            </a:extLst>
          </p:cNvPr>
          <p:cNvSpPr>
            <a:spLocks noGrp="1"/>
          </p:cNvSpPr>
          <p:nvPr>
            <p:ph idx="1"/>
          </p:nvPr>
        </p:nvSpPr>
        <p:spPr>
          <a:xfrm>
            <a:off x="838200" y="1825625"/>
            <a:ext cx="10515600" cy="4351338"/>
          </a:xfrm>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3905909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0CF-73D6-43BE-B492-EE045D1F479A}"/>
              </a:ext>
            </a:extLst>
          </p:cNvPr>
          <p:cNvSpPr>
            <a:spLocks noGrp="1"/>
          </p:cNvSpPr>
          <p:nvPr>
            <p:ph type="title"/>
          </p:nvPr>
        </p:nvSpPr>
        <p:spPr/>
        <p:txBody>
          <a:bodyPr/>
          <a:lstStyle/>
          <a:p>
            <a:r>
              <a:rPr lang="en-IN" dirty="0"/>
              <a:t>IIFE</a:t>
            </a:r>
            <a:endParaRPr lang="en-US" dirty="0"/>
          </a:p>
        </p:txBody>
      </p:sp>
      <p:sp>
        <p:nvSpPr>
          <p:cNvPr id="3" name="Content Placeholder 2">
            <a:extLst>
              <a:ext uri="{FF2B5EF4-FFF2-40B4-BE49-F238E27FC236}">
                <a16:creationId xmlns:a16="http://schemas.microsoft.com/office/drawing/2014/main" id="{222B5808-75FF-4E74-BE39-F13495931DC1}"/>
              </a:ext>
            </a:extLst>
          </p:cNvPr>
          <p:cNvSpPr>
            <a:spLocks noGrp="1"/>
          </p:cNvSpPr>
          <p:nvPr>
            <p:ph idx="1"/>
          </p:nvPr>
        </p:nvSpPr>
        <p:spPr/>
        <p:txBody>
          <a:bodyPr/>
          <a:lstStyle/>
          <a:p>
            <a:r>
              <a:rPr lang="en-US" b="1" dirty="0"/>
              <a:t>Immediately Invoked Function Expression </a:t>
            </a:r>
            <a:r>
              <a:rPr lang="en-US" dirty="0"/>
              <a:t>(IIFE) is one of the most popular design patterns in JavaScript. </a:t>
            </a:r>
          </a:p>
          <a:p>
            <a:r>
              <a:rPr lang="en-US" dirty="0"/>
              <a:t>It is pronounced as, </a:t>
            </a:r>
            <a:r>
              <a:rPr lang="en-US" dirty="0" err="1"/>
              <a:t>iify</a:t>
            </a:r>
            <a:r>
              <a:rPr lang="en-US" dirty="0"/>
              <a:t>.</a:t>
            </a:r>
          </a:p>
          <a:p>
            <a:r>
              <a:rPr lang="en-US" dirty="0"/>
              <a:t>As name suggest, IIFE is a function expression that automatically invokes after completion of the definition. </a:t>
            </a:r>
          </a:p>
          <a:p>
            <a:r>
              <a:rPr lang="en-US" dirty="0"/>
              <a:t>IEFE solves this problem by having its own scope and restricting functions and variables to become global. </a:t>
            </a:r>
          </a:p>
          <a:p>
            <a:r>
              <a:rPr lang="en-US" dirty="0"/>
              <a:t>The functions and variables declare inside IIFE will not pollute global scope even they have same name as global variables &amp; functions. </a:t>
            </a:r>
          </a:p>
        </p:txBody>
      </p:sp>
    </p:spTree>
    <p:extLst>
      <p:ext uri="{BB962C8B-B14F-4D97-AF65-F5344CB8AC3E}">
        <p14:creationId xmlns:p14="http://schemas.microsoft.com/office/powerpoint/2010/main" val="4089342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9C0D-4BEC-2506-07D5-3A610E3D287E}"/>
              </a:ext>
            </a:extLst>
          </p:cNvPr>
          <p:cNvSpPr>
            <a:spLocks noGrp="1"/>
          </p:cNvSpPr>
          <p:nvPr>
            <p:ph type="title"/>
          </p:nvPr>
        </p:nvSpPr>
        <p:spPr/>
        <p:txBody>
          <a:bodyPr/>
          <a:lstStyle/>
          <a:p>
            <a:r>
              <a:rPr lang="en-US" dirty="0"/>
              <a:t>Function Overloading</a:t>
            </a:r>
          </a:p>
        </p:txBody>
      </p:sp>
      <p:sp>
        <p:nvSpPr>
          <p:cNvPr id="3" name="Content Placeholder 2">
            <a:extLst>
              <a:ext uri="{FF2B5EF4-FFF2-40B4-BE49-F238E27FC236}">
                <a16:creationId xmlns:a16="http://schemas.microsoft.com/office/drawing/2014/main" id="{47DCF2CF-160E-8AA7-20E7-4D3E86A0F6DE}"/>
              </a:ext>
            </a:extLst>
          </p:cNvPr>
          <p:cNvSpPr>
            <a:spLocks noGrp="1"/>
          </p:cNvSpPr>
          <p:nvPr>
            <p:ph idx="1"/>
          </p:nvPr>
        </p:nvSpPr>
        <p:spPr/>
        <p:txBody>
          <a:bodyPr/>
          <a:lstStyle/>
          <a:p>
            <a:r>
              <a:rPr lang="en-US" dirty="0"/>
              <a:t>JavaScript does </a:t>
            </a:r>
            <a:r>
              <a:rPr lang="en-US" b="1" dirty="0"/>
              <a:t>not</a:t>
            </a:r>
            <a:r>
              <a:rPr lang="en-US" dirty="0"/>
              <a:t> support function overloading.</a:t>
            </a:r>
          </a:p>
          <a:p>
            <a:r>
              <a:rPr lang="en-US" dirty="0"/>
              <a:t>If we create two function with same name, the second function will overwrite the first function.</a:t>
            </a:r>
          </a:p>
          <a:p>
            <a:r>
              <a:rPr lang="en-US" dirty="0"/>
              <a:t>To handle same function names in JavaScript</a:t>
            </a:r>
          </a:p>
          <a:p>
            <a:pPr lvl="1"/>
            <a:r>
              <a:rPr lang="en-US" dirty="0"/>
              <a:t>The first recommendation is to use a different and self-explanatory name for functions.</a:t>
            </a:r>
          </a:p>
          <a:p>
            <a:pPr lvl="1"/>
            <a:r>
              <a:rPr lang="en-US" dirty="0"/>
              <a:t>Using default values for the parameters.</a:t>
            </a:r>
          </a:p>
          <a:p>
            <a:pPr lvl="1"/>
            <a:r>
              <a:rPr lang="en-US" dirty="0"/>
              <a:t>Checking the number of arguments and type of arguments.</a:t>
            </a:r>
          </a:p>
          <a:p>
            <a:pPr lvl="1"/>
            <a:r>
              <a:rPr lang="en-US" dirty="0"/>
              <a:t>Passing the last parameter to describe the kind of option the function should perform. We can use switch or if...else to perform the required operation.</a:t>
            </a:r>
          </a:p>
        </p:txBody>
      </p:sp>
    </p:spTree>
    <p:extLst>
      <p:ext uri="{BB962C8B-B14F-4D97-AF65-F5344CB8AC3E}">
        <p14:creationId xmlns:p14="http://schemas.microsoft.com/office/powerpoint/2010/main" val="1262168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4F7C-1097-B8B9-07B1-E185A8914B7D}"/>
              </a:ext>
            </a:extLst>
          </p:cNvPr>
          <p:cNvSpPr>
            <a:spLocks noGrp="1"/>
          </p:cNvSpPr>
          <p:nvPr>
            <p:ph type="title"/>
          </p:nvPr>
        </p:nvSpPr>
        <p:spPr/>
        <p:txBody>
          <a:bodyPr/>
          <a:lstStyle/>
          <a:p>
            <a:r>
              <a:rPr lang="en-US" dirty="0"/>
              <a:t>Callback</a:t>
            </a:r>
          </a:p>
        </p:txBody>
      </p:sp>
      <p:sp>
        <p:nvSpPr>
          <p:cNvPr id="3" name="Content Placeholder 2">
            <a:extLst>
              <a:ext uri="{FF2B5EF4-FFF2-40B4-BE49-F238E27FC236}">
                <a16:creationId xmlns:a16="http://schemas.microsoft.com/office/drawing/2014/main" id="{DBC39B25-CB8D-2CD8-EB0A-2234E9542D97}"/>
              </a:ext>
            </a:extLst>
          </p:cNvPr>
          <p:cNvSpPr>
            <a:spLocks noGrp="1"/>
          </p:cNvSpPr>
          <p:nvPr>
            <p:ph idx="1"/>
          </p:nvPr>
        </p:nvSpPr>
        <p:spPr/>
        <p:txBody>
          <a:bodyPr>
            <a:normAutofit/>
          </a:bodyPr>
          <a:lstStyle/>
          <a:p>
            <a:r>
              <a:rPr lang="en-US" dirty="0"/>
              <a:t>A callback is a function that is passed as an argument to another function, which is expected to invoke it either immediately or at some point in the future. </a:t>
            </a:r>
          </a:p>
          <a:p>
            <a:r>
              <a:rPr lang="en-US" dirty="0"/>
              <a:t>Callbacks can be seen as a form of the continuation-passing style (CPS), in which control is passed explicitly in the form of a continuation; in this case the callback passed as an argument represents a continuation.</a:t>
            </a:r>
          </a:p>
          <a:p>
            <a:r>
              <a:rPr lang="en-US" dirty="0"/>
              <a:t>There are two types of callbacks. </a:t>
            </a:r>
          </a:p>
          <a:p>
            <a:pPr lvl="1"/>
            <a:r>
              <a:rPr lang="en-US" dirty="0"/>
              <a:t>A callback passed to a function can be invoked </a:t>
            </a:r>
            <a:r>
              <a:rPr lang="en-US" b="1" dirty="0"/>
              <a:t>synchronously </a:t>
            </a:r>
            <a:r>
              <a:rPr lang="en-US" dirty="0"/>
              <a:t>before return</a:t>
            </a:r>
          </a:p>
          <a:p>
            <a:pPr lvl="1"/>
            <a:r>
              <a:rPr lang="en-US" dirty="0"/>
              <a:t>Or it can be deferred to execute </a:t>
            </a:r>
            <a:r>
              <a:rPr lang="en-US" b="1" dirty="0"/>
              <a:t>asynchronously</a:t>
            </a:r>
            <a:r>
              <a:rPr lang="en-US" dirty="0"/>
              <a:t> some time after return.</a:t>
            </a:r>
          </a:p>
        </p:txBody>
      </p:sp>
    </p:spTree>
    <p:extLst>
      <p:ext uri="{BB962C8B-B14F-4D97-AF65-F5344CB8AC3E}">
        <p14:creationId xmlns:p14="http://schemas.microsoft.com/office/powerpoint/2010/main" val="2259310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0DF3-2750-4A1D-841E-9FD4BFD8D501}"/>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C061512E-8824-480A-A5EF-CC7B562575DF}"/>
              </a:ext>
            </a:extLst>
          </p:cNvPr>
          <p:cNvSpPr>
            <a:spLocks noGrp="1"/>
          </p:cNvSpPr>
          <p:nvPr>
            <p:ph idx="1"/>
          </p:nvPr>
        </p:nvSpPr>
        <p:spPr/>
        <p:txBody>
          <a:bodyPr/>
          <a:lstStyle/>
          <a:p>
            <a:r>
              <a:rPr lang="en-US" dirty="0"/>
              <a:t>Install Node Latest LTS version (v18)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r>
              <a:rPr lang="en-US" dirty="0"/>
              <a:t>File Menu -&gt; Preferences -&gt; Theme -&gt; File Icon Theme -&gt; Select </a:t>
            </a:r>
            <a:r>
              <a:rPr lang="en-US" dirty="0" err="1"/>
              <a:t>VScode</a:t>
            </a:r>
            <a:r>
              <a:rPr lang="en-US" dirty="0"/>
              <a:t> Icons</a:t>
            </a:r>
            <a:endParaRPr lang="en-IN" dirty="0"/>
          </a:p>
        </p:txBody>
      </p:sp>
    </p:spTree>
    <p:extLst>
      <p:ext uri="{BB962C8B-B14F-4D97-AF65-F5344CB8AC3E}">
        <p14:creationId xmlns:p14="http://schemas.microsoft.com/office/powerpoint/2010/main" val="2704132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82F2-B8DC-45BE-B43C-6C3AC47F36D1}"/>
              </a:ext>
            </a:extLst>
          </p:cNvPr>
          <p:cNvSpPr>
            <a:spLocks noGrp="1"/>
          </p:cNvSpPr>
          <p:nvPr>
            <p:ph type="title"/>
          </p:nvPr>
        </p:nvSpPr>
        <p:spPr/>
        <p:txBody>
          <a:bodyPr/>
          <a:lstStyle/>
          <a:p>
            <a:r>
              <a:rPr lang="en-IN" dirty="0"/>
              <a:t>Function </a:t>
            </a:r>
            <a:r>
              <a:rPr lang="en-US" dirty="0"/>
              <a:t>Currying</a:t>
            </a:r>
            <a:endParaRPr lang="en-IN" dirty="0"/>
          </a:p>
        </p:txBody>
      </p:sp>
      <p:sp>
        <p:nvSpPr>
          <p:cNvPr id="3" name="Content Placeholder 2">
            <a:extLst>
              <a:ext uri="{FF2B5EF4-FFF2-40B4-BE49-F238E27FC236}">
                <a16:creationId xmlns:a16="http://schemas.microsoft.com/office/drawing/2014/main" id="{B08720C3-FD65-446A-84DE-AB1363729D6D}"/>
              </a:ext>
            </a:extLst>
          </p:cNvPr>
          <p:cNvSpPr>
            <a:spLocks noGrp="1"/>
          </p:cNvSpPr>
          <p:nvPr>
            <p:ph idx="1"/>
          </p:nvPr>
        </p:nvSpPr>
        <p:spPr/>
        <p:txBody>
          <a:bodyPr/>
          <a:lstStyle/>
          <a:p>
            <a:r>
              <a:rPr lang="en-US" dirty="0"/>
              <a:t>Currying is a way of constructing functions that allows partial application of a function’s arguments. </a:t>
            </a:r>
          </a:p>
          <a:p>
            <a:r>
              <a:rPr lang="en-US" dirty="0"/>
              <a:t>What this means is that you can pass all the arguments a function is expecting and get the result or pass a subset of those arguments and get a function back that’s waiting for the rest of the arguments.</a:t>
            </a:r>
            <a:endParaRPr lang="en-IN" dirty="0"/>
          </a:p>
        </p:txBody>
      </p:sp>
    </p:spTree>
    <p:extLst>
      <p:ext uri="{BB962C8B-B14F-4D97-AF65-F5344CB8AC3E}">
        <p14:creationId xmlns:p14="http://schemas.microsoft.com/office/powerpoint/2010/main" val="326244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by taking them as arguments and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8BCC-F6B3-4578-9666-A81F3BB7FE59}"/>
              </a:ext>
            </a:extLst>
          </p:cNvPr>
          <p:cNvSpPr>
            <a:spLocks noGrp="1"/>
          </p:cNvSpPr>
          <p:nvPr>
            <p:ph type="title"/>
          </p:nvPr>
        </p:nvSpPr>
        <p:spPr>
          <a:xfrm>
            <a:off x="838200" y="365125"/>
            <a:ext cx="10515600" cy="1325563"/>
          </a:xfrm>
        </p:spPr>
        <p:txBody>
          <a:bodyPr/>
          <a:lstStyle/>
          <a:p>
            <a:r>
              <a:rPr lang="en-US" dirty="0"/>
              <a:t>Indexed collections</a:t>
            </a:r>
          </a:p>
        </p:txBody>
      </p:sp>
      <p:sp>
        <p:nvSpPr>
          <p:cNvPr id="3" name="Content Placeholder 2">
            <a:extLst>
              <a:ext uri="{FF2B5EF4-FFF2-40B4-BE49-F238E27FC236}">
                <a16:creationId xmlns:a16="http://schemas.microsoft.com/office/drawing/2014/main" id="{73A9EBCA-96F5-4475-93F3-CB86826CADC5}"/>
              </a:ext>
            </a:extLst>
          </p:cNvPr>
          <p:cNvSpPr>
            <a:spLocks noGrp="1"/>
          </p:cNvSpPr>
          <p:nvPr>
            <p:ph idx="1"/>
          </p:nvPr>
        </p:nvSpPr>
        <p:spPr>
          <a:xfrm>
            <a:off x="838200" y="1825625"/>
            <a:ext cx="10515600" cy="4351338"/>
          </a:xfrm>
        </p:spPr>
        <p:txBody>
          <a:bodyPr>
            <a:normAutofit fontScale="92500" lnSpcReduction="20000"/>
          </a:bodyPr>
          <a:lstStyle/>
          <a:p>
            <a:r>
              <a:rPr lang="en-US" dirty="0"/>
              <a:t>Array</a:t>
            </a:r>
          </a:p>
          <a:p>
            <a:r>
              <a:rPr lang="en-US" dirty="0"/>
              <a:t>Int8Array</a:t>
            </a:r>
          </a:p>
          <a:p>
            <a:r>
              <a:rPr lang="en-US" dirty="0"/>
              <a:t>Uint8Array</a:t>
            </a:r>
          </a:p>
          <a:p>
            <a:r>
              <a:rPr lang="en-US" dirty="0"/>
              <a:t>Uint8ClampedArray</a:t>
            </a:r>
          </a:p>
          <a:p>
            <a:r>
              <a:rPr lang="en-US" dirty="0"/>
              <a:t>Int16Array</a:t>
            </a:r>
          </a:p>
          <a:p>
            <a:r>
              <a:rPr lang="en-US" dirty="0"/>
              <a:t>Uint16Array</a:t>
            </a:r>
          </a:p>
          <a:p>
            <a:r>
              <a:rPr lang="en-US" dirty="0"/>
              <a:t>Int32Array</a:t>
            </a:r>
          </a:p>
          <a:p>
            <a:r>
              <a:rPr lang="en-US" dirty="0"/>
              <a:t>Uint32Array</a:t>
            </a:r>
          </a:p>
          <a:p>
            <a:r>
              <a:rPr lang="en-US" dirty="0"/>
              <a:t>Float32Array</a:t>
            </a:r>
          </a:p>
          <a:p>
            <a:r>
              <a:rPr lang="en-US" dirty="0"/>
              <a:t>Float64Array</a:t>
            </a:r>
          </a:p>
        </p:txBody>
      </p:sp>
    </p:spTree>
    <p:extLst>
      <p:ext uri="{BB962C8B-B14F-4D97-AF65-F5344CB8AC3E}">
        <p14:creationId xmlns:p14="http://schemas.microsoft.com/office/powerpoint/2010/main" val="427518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30583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0BB1-E8C5-4243-A242-1F343C3C5C9B}"/>
              </a:ext>
            </a:extLst>
          </p:cNvPr>
          <p:cNvSpPr>
            <a:spLocks noGrp="1"/>
          </p:cNvSpPr>
          <p:nvPr>
            <p:ph type="title"/>
          </p:nvPr>
        </p:nvSpPr>
        <p:spPr/>
        <p:txBody>
          <a:bodyPr/>
          <a:lstStyle/>
          <a:p>
            <a:r>
              <a:rPr lang="en-US" dirty="0"/>
              <a:t>Keyed collections</a:t>
            </a:r>
          </a:p>
        </p:txBody>
      </p:sp>
      <p:sp>
        <p:nvSpPr>
          <p:cNvPr id="3" name="Content Placeholder 2">
            <a:extLst>
              <a:ext uri="{FF2B5EF4-FFF2-40B4-BE49-F238E27FC236}">
                <a16:creationId xmlns:a16="http://schemas.microsoft.com/office/drawing/2014/main" id="{4AF1CD67-12A5-4C3B-828B-4EEA996E8AD9}"/>
              </a:ext>
            </a:extLst>
          </p:cNvPr>
          <p:cNvSpPr>
            <a:spLocks noGrp="1"/>
          </p:cNvSpPr>
          <p:nvPr>
            <p:ph idx="1"/>
          </p:nvPr>
        </p:nvSpPr>
        <p:spPr/>
        <p:txBody>
          <a:bodyPr/>
          <a:lstStyle/>
          <a:p>
            <a:r>
              <a:rPr lang="en-US" dirty="0"/>
              <a:t>Map</a:t>
            </a:r>
          </a:p>
          <a:p>
            <a:r>
              <a:rPr lang="en-US" dirty="0"/>
              <a:t>Set</a:t>
            </a:r>
          </a:p>
          <a:p>
            <a:r>
              <a:rPr lang="en-US" dirty="0" err="1"/>
              <a:t>WeakMap</a:t>
            </a:r>
            <a:endParaRPr lang="en-US" dirty="0"/>
          </a:p>
          <a:p>
            <a:r>
              <a:rPr lang="en-US" dirty="0" err="1"/>
              <a:t>WeakSet</a:t>
            </a:r>
            <a:endParaRPr lang="en-US" dirty="0"/>
          </a:p>
        </p:txBody>
      </p:sp>
    </p:spTree>
    <p:extLst>
      <p:ext uri="{BB962C8B-B14F-4D97-AF65-F5344CB8AC3E}">
        <p14:creationId xmlns:p14="http://schemas.microsoft.com/office/powerpoint/2010/main" val="107821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973237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433844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D717-5E04-7997-AD07-A01A7FD0C00E}"/>
              </a:ext>
            </a:extLst>
          </p:cNvPr>
          <p:cNvSpPr>
            <a:spLocks noGrp="1"/>
          </p:cNvSpPr>
          <p:nvPr>
            <p:ph type="title"/>
          </p:nvPr>
        </p:nvSpPr>
        <p:spPr/>
        <p:txBody>
          <a:bodyPr/>
          <a:lstStyle/>
          <a:p>
            <a:r>
              <a:rPr lang="en-IN" dirty="0"/>
              <a:t>Babel</a:t>
            </a:r>
          </a:p>
        </p:txBody>
      </p:sp>
      <p:sp>
        <p:nvSpPr>
          <p:cNvPr id="3" name="Content Placeholder 2">
            <a:extLst>
              <a:ext uri="{FF2B5EF4-FFF2-40B4-BE49-F238E27FC236}">
                <a16:creationId xmlns:a16="http://schemas.microsoft.com/office/drawing/2014/main" id="{B04A73C4-E7F3-6D8D-EDF8-673567A5597A}"/>
              </a:ext>
            </a:extLst>
          </p:cNvPr>
          <p:cNvSpPr>
            <a:spLocks noGrp="1"/>
          </p:cNvSpPr>
          <p:nvPr>
            <p:ph idx="1"/>
          </p:nvPr>
        </p:nvSpPr>
        <p:spPr/>
        <p:txBody>
          <a:bodyPr>
            <a:normAutofit/>
          </a:bodyPr>
          <a:lstStyle/>
          <a:p>
            <a:r>
              <a:rPr lang="en-US" dirty="0"/>
              <a:t>Babel is a JavaScript compiler.</a:t>
            </a:r>
          </a:p>
          <a:p>
            <a:r>
              <a:rPr lang="en-US" dirty="0"/>
              <a:t>Babel is a toolchain that is mainly used to convert ECMAScript 2015+ code into a backward compatible version of JavaScript in current and older browsers or environments. </a:t>
            </a:r>
          </a:p>
          <a:p>
            <a:r>
              <a:rPr lang="en-US" dirty="0"/>
              <a:t>Here are the main things Babel can do for you:</a:t>
            </a:r>
          </a:p>
          <a:p>
            <a:pPr lvl="1"/>
            <a:r>
              <a:rPr lang="en-US" dirty="0"/>
              <a:t>Transform syntax</a:t>
            </a:r>
          </a:p>
          <a:p>
            <a:pPr lvl="1"/>
            <a:r>
              <a:rPr lang="en-US" dirty="0" err="1"/>
              <a:t>Polyfill</a:t>
            </a:r>
            <a:r>
              <a:rPr lang="en-US" dirty="0"/>
              <a:t> features that are missing in your target environment (through a third-party </a:t>
            </a:r>
            <a:r>
              <a:rPr lang="en-US" dirty="0" err="1"/>
              <a:t>polyfill</a:t>
            </a:r>
            <a:r>
              <a:rPr lang="en-US" dirty="0"/>
              <a:t> such as core-</a:t>
            </a:r>
            <a:r>
              <a:rPr lang="en-US" dirty="0" err="1"/>
              <a:t>js</a:t>
            </a:r>
            <a:r>
              <a:rPr lang="en-US" dirty="0"/>
              <a:t>)</a:t>
            </a:r>
          </a:p>
          <a:p>
            <a:pPr lvl="1"/>
            <a:r>
              <a:rPr lang="en-US" dirty="0"/>
              <a:t>Source code transformations (</a:t>
            </a:r>
            <a:r>
              <a:rPr lang="en-US" dirty="0" err="1"/>
              <a:t>codemods</a:t>
            </a:r>
            <a:r>
              <a:rPr lang="en-US" dirty="0"/>
              <a:t>)</a:t>
            </a:r>
            <a:endParaRPr lang="en-IN" dirty="0"/>
          </a:p>
        </p:txBody>
      </p:sp>
    </p:spTree>
    <p:extLst>
      <p:ext uri="{BB962C8B-B14F-4D97-AF65-F5344CB8AC3E}">
        <p14:creationId xmlns:p14="http://schemas.microsoft.com/office/powerpoint/2010/main" val="4205991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7FDF-5CBB-4695-B1CC-9B9D3ADAD526}"/>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1CAE5A48-9FB2-4875-AEFF-06639DE47387}"/>
              </a:ext>
            </a:extLst>
          </p:cNvPr>
          <p:cNvSpPr>
            <a:spLocks noGrp="1"/>
          </p:cNvSpPr>
          <p:nvPr>
            <p:ph idx="1"/>
          </p:nvPr>
        </p:nvSpPr>
        <p:spPr/>
        <p:txBody>
          <a:bodyPr/>
          <a:lstStyle/>
          <a:p>
            <a:r>
              <a:rPr lang="en-US" dirty="0"/>
              <a:t>A JavaScript object is an entity having state and behavior (properties and method). For example: car, pen, bike, chair, glass, keyboard, monitor etc.</a:t>
            </a:r>
          </a:p>
          <a:p>
            <a:r>
              <a:rPr lang="en-US" dirty="0"/>
              <a:t>JavaScript is an object-based language. Everything is an object in JavaScript.</a:t>
            </a:r>
          </a:p>
          <a:p>
            <a:r>
              <a:rPr lang="en-US" dirty="0"/>
              <a:t>We can create objects directly.</a:t>
            </a:r>
          </a:p>
          <a:p>
            <a:pPr lvl="1"/>
            <a:r>
              <a:rPr lang="en-US" dirty="0"/>
              <a:t>By object literal</a:t>
            </a:r>
          </a:p>
          <a:p>
            <a:pPr lvl="1"/>
            <a:r>
              <a:rPr lang="en-US" dirty="0"/>
              <a:t>By creating instance of Object directly (using new keyword)</a:t>
            </a:r>
          </a:p>
          <a:p>
            <a:pPr lvl="1"/>
            <a:r>
              <a:rPr lang="en-US" dirty="0"/>
              <a:t>By using an object constructor (using new keyword)</a:t>
            </a:r>
          </a:p>
        </p:txBody>
      </p:sp>
    </p:spTree>
    <p:extLst>
      <p:ext uri="{BB962C8B-B14F-4D97-AF65-F5344CB8AC3E}">
        <p14:creationId xmlns:p14="http://schemas.microsoft.com/office/powerpoint/2010/main" val="1617090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30B0-EACD-4184-A960-B82E4A000028}"/>
              </a:ext>
            </a:extLst>
          </p:cNvPr>
          <p:cNvSpPr>
            <a:spLocks noGrp="1"/>
          </p:cNvSpPr>
          <p:nvPr>
            <p:ph type="title"/>
          </p:nvPr>
        </p:nvSpPr>
        <p:spPr/>
        <p:txBody>
          <a:bodyPr/>
          <a:lstStyle/>
          <a:p>
            <a:r>
              <a:rPr lang="en-US" dirty="0"/>
              <a:t>JSON</a:t>
            </a:r>
          </a:p>
        </p:txBody>
      </p:sp>
      <p:sp>
        <p:nvSpPr>
          <p:cNvPr id="3" name="Content Placeholder 2">
            <a:extLst>
              <a:ext uri="{FF2B5EF4-FFF2-40B4-BE49-F238E27FC236}">
                <a16:creationId xmlns:a16="http://schemas.microsoft.com/office/drawing/2014/main" id="{CADB3E59-AE02-4EF7-A270-896EFEC21FC5}"/>
              </a:ext>
            </a:extLst>
          </p:cNvPr>
          <p:cNvSpPr>
            <a:spLocks noGrp="1"/>
          </p:cNvSpPr>
          <p:nvPr>
            <p:ph idx="1"/>
          </p:nvPr>
        </p:nvSpPr>
        <p:spPr/>
        <p:txBody>
          <a:bodyPr>
            <a:normAutofit fontScale="92500" lnSpcReduction="10000"/>
          </a:bodyPr>
          <a:lstStyle/>
          <a:p>
            <a:r>
              <a:rPr lang="en-US" dirty="0"/>
              <a:t>JSON is a format for storing and transporting data.</a:t>
            </a:r>
          </a:p>
          <a:p>
            <a:r>
              <a:rPr lang="en-US" dirty="0"/>
              <a:t>JSON is often used when data is sent from a server to a web page.</a:t>
            </a:r>
          </a:p>
          <a:p>
            <a:r>
              <a:rPr lang="en-US" dirty="0"/>
              <a:t>What is JSON?</a:t>
            </a:r>
          </a:p>
          <a:p>
            <a:pPr lvl="1"/>
            <a:r>
              <a:rPr lang="en-US" dirty="0"/>
              <a:t>JSON stands for JavaScript Object Notation</a:t>
            </a:r>
          </a:p>
          <a:p>
            <a:pPr lvl="1"/>
            <a:r>
              <a:rPr lang="en-US" dirty="0"/>
              <a:t>JSON is a lightweight data interchange format</a:t>
            </a:r>
          </a:p>
          <a:p>
            <a:pPr lvl="1"/>
            <a:r>
              <a:rPr lang="en-US" dirty="0"/>
              <a:t>JSON is language independent *</a:t>
            </a:r>
          </a:p>
          <a:p>
            <a:pPr lvl="1"/>
            <a:r>
              <a:rPr lang="en-US" dirty="0"/>
              <a:t>JSON is "self-describing" and easy to understand</a:t>
            </a:r>
          </a:p>
          <a:p>
            <a:r>
              <a:rPr lang="en-US" dirty="0"/>
              <a:t>The JSON syntax is derived from JavaScript object notation syntax, but the JSON format is text only. </a:t>
            </a:r>
          </a:p>
          <a:p>
            <a:r>
              <a:rPr lang="en-US" dirty="0"/>
              <a:t>Code for reading and generating JSON data can be written in any programming language.</a:t>
            </a:r>
          </a:p>
        </p:txBody>
      </p:sp>
    </p:spTree>
    <p:extLst>
      <p:ext uri="{BB962C8B-B14F-4D97-AF65-F5344CB8AC3E}">
        <p14:creationId xmlns:p14="http://schemas.microsoft.com/office/powerpoint/2010/main" val="3294796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70ABA78-0C14-FB60-4ED7-9DB48E6ED2E0}"/>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a:p>
            <a:pPr algn="ctr"/>
            <a:r>
              <a:rPr lang="en-US" dirty="0"/>
              <a:t>.</a:t>
            </a:r>
          </a:p>
        </p:txBody>
      </p:sp>
      <p:sp>
        <p:nvSpPr>
          <p:cNvPr id="5" name="TextBox 4">
            <a:extLst>
              <a:ext uri="{FF2B5EF4-FFF2-40B4-BE49-F238E27FC236}">
                <a16:creationId xmlns:a16="http://schemas.microsoft.com/office/drawing/2014/main" id="{05394D15-A4EC-C732-1BB8-B72F7EC8645B}"/>
              </a:ext>
            </a:extLst>
          </p:cNvPr>
          <p:cNvSpPr txBox="1"/>
          <p:nvPr/>
        </p:nvSpPr>
        <p:spPr>
          <a:xfrm>
            <a:off x="4504267" y="719667"/>
            <a:ext cx="2380780" cy="369332"/>
          </a:xfrm>
          <a:prstGeom prst="rect">
            <a:avLst/>
          </a:prstGeom>
          <a:noFill/>
        </p:spPr>
        <p:txBody>
          <a:bodyPr wrap="none" rtlCol="0">
            <a:spAutoFit/>
          </a:bodyPr>
          <a:lstStyle/>
          <a:p>
            <a:r>
              <a:rPr lang="en-IN" dirty="0"/>
              <a:t>var toy1 = new Object()</a:t>
            </a:r>
          </a:p>
        </p:txBody>
      </p:sp>
      <p:sp>
        <p:nvSpPr>
          <p:cNvPr id="6" name="Rectangle: Rounded Corners 5">
            <a:extLst>
              <a:ext uri="{FF2B5EF4-FFF2-40B4-BE49-F238E27FC236}">
                <a16:creationId xmlns:a16="http://schemas.microsoft.com/office/drawing/2014/main" id="{C51C9F2E-DAAF-9041-1F04-D00958EADB59}"/>
              </a:ext>
            </a:extLst>
          </p:cNvPr>
          <p:cNvSpPr/>
          <p:nvPr/>
        </p:nvSpPr>
        <p:spPr>
          <a:xfrm>
            <a:off x="2041071" y="1853293"/>
            <a:ext cx="194310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8" name="Straight Arrow Connector 7">
            <a:extLst>
              <a:ext uri="{FF2B5EF4-FFF2-40B4-BE49-F238E27FC236}">
                <a16:creationId xmlns:a16="http://schemas.microsoft.com/office/drawing/2014/main" id="{9E4FE8CF-5A7E-E3E6-AAD0-649FDC3431D8}"/>
              </a:ext>
            </a:extLst>
          </p:cNvPr>
          <p:cNvCxnSpPr>
            <a:stCxn id="6" idx="3"/>
            <a:endCxn id="4" idx="1"/>
          </p:cNvCxnSpPr>
          <p:nvPr/>
        </p:nvCxnSpPr>
        <p:spPr>
          <a:xfrm>
            <a:off x="3984171" y="2224768"/>
            <a:ext cx="3156462" cy="149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F3389B-6336-2220-B601-D71B8C321732}"/>
              </a:ext>
            </a:extLst>
          </p:cNvPr>
          <p:cNvSpPr txBox="1"/>
          <p:nvPr/>
        </p:nvSpPr>
        <p:spPr>
          <a:xfrm>
            <a:off x="4980928" y="2331719"/>
            <a:ext cx="1162947" cy="369332"/>
          </a:xfrm>
          <a:prstGeom prst="rect">
            <a:avLst/>
          </a:prstGeom>
          <a:noFill/>
        </p:spPr>
        <p:txBody>
          <a:bodyPr wrap="none" rtlCol="0">
            <a:spAutoFit/>
          </a:bodyPr>
          <a:lstStyle/>
          <a:p>
            <a:r>
              <a:rPr lang="en-IN" dirty="0"/>
              <a:t>__proto__</a:t>
            </a:r>
          </a:p>
        </p:txBody>
      </p:sp>
    </p:spTree>
    <p:extLst>
      <p:ext uri="{BB962C8B-B14F-4D97-AF65-F5344CB8AC3E}">
        <p14:creationId xmlns:p14="http://schemas.microsoft.com/office/powerpoint/2010/main" val="4834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1D412F-0004-6969-5395-09D85F129FA7}"/>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p:txBody>
      </p:sp>
      <p:sp>
        <p:nvSpPr>
          <p:cNvPr id="7" name="Oval 6">
            <a:extLst>
              <a:ext uri="{FF2B5EF4-FFF2-40B4-BE49-F238E27FC236}">
                <a16:creationId xmlns:a16="http://schemas.microsoft.com/office/drawing/2014/main" id="{E29C7064-7C34-D2FD-4914-D2133DD74217}"/>
              </a:ext>
            </a:extLst>
          </p:cNvPr>
          <p:cNvSpPr/>
          <p:nvPr/>
        </p:nvSpPr>
        <p:spPr>
          <a:xfrm>
            <a:off x="3009208" y="1812174"/>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a:p>
            <a:pPr algn="ctr"/>
            <a:r>
              <a:rPr lang="en-US" dirty="0"/>
              <a:t>color</a:t>
            </a:r>
          </a:p>
          <a:p>
            <a:pPr algn="ctr"/>
            <a:r>
              <a:rPr lang="en-US" dirty="0"/>
              <a:t>shape</a:t>
            </a:r>
          </a:p>
        </p:txBody>
      </p:sp>
      <p:cxnSp>
        <p:nvCxnSpPr>
          <p:cNvPr id="10" name="Straight Arrow Connector 9">
            <a:extLst>
              <a:ext uri="{FF2B5EF4-FFF2-40B4-BE49-F238E27FC236}">
                <a16:creationId xmlns:a16="http://schemas.microsoft.com/office/drawing/2014/main" id="{92517876-313A-0C3C-7271-49C94B8694A3}"/>
              </a:ext>
            </a:extLst>
          </p:cNvPr>
          <p:cNvCxnSpPr>
            <a:stCxn id="7" idx="6"/>
          </p:cNvCxnSpPr>
          <p:nvPr/>
        </p:nvCxnSpPr>
        <p:spPr>
          <a:xfrm>
            <a:off x="4297681" y="2468880"/>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0FFE39-8251-6333-E812-6933A37D2D6A}"/>
              </a:ext>
            </a:extLst>
          </p:cNvPr>
          <p:cNvSpPr txBox="1"/>
          <p:nvPr/>
        </p:nvSpPr>
        <p:spPr>
          <a:xfrm>
            <a:off x="5137683" y="2468879"/>
            <a:ext cx="1162947" cy="369332"/>
          </a:xfrm>
          <a:prstGeom prst="rect">
            <a:avLst/>
          </a:prstGeom>
          <a:noFill/>
        </p:spPr>
        <p:txBody>
          <a:bodyPr wrap="none" rtlCol="0">
            <a:spAutoFit/>
          </a:bodyPr>
          <a:lstStyle/>
          <a:p>
            <a:r>
              <a:rPr lang="en-US" dirty="0"/>
              <a:t>__proto__</a:t>
            </a:r>
          </a:p>
        </p:txBody>
      </p:sp>
      <p:sp>
        <p:nvSpPr>
          <p:cNvPr id="12" name="Rectangle 11">
            <a:extLst>
              <a:ext uri="{FF2B5EF4-FFF2-40B4-BE49-F238E27FC236}">
                <a16:creationId xmlns:a16="http://schemas.microsoft.com/office/drawing/2014/main" id="{1FBCFD75-24CA-D7E3-C63E-D69B8589090C}"/>
              </a:ext>
            </a:extLst>
          </p:cNvPr>
          <p:cNvSpPr/>
          <p:nvPr/>
        </p:nvSpPr>
        <p:spPr>
          <a:xfrm>
            <a:off x="3009208" y="4161905"/>
            <a:ext cx="1288473" cy="131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cxnSp>
        <p:nvCxnSpPr>
          <p:cNvPr id="13" name="Straight Arrow Connector 12">
            <a:extLst>
              <a:ext uri="{FF2B5EF4-FFF2-40B4-BE49-F238E27FC236}">
                <a16:creationId xmlns:a16="http://schemas.microsoft.com/office/drawing/2014/main" id="{C6613D71-DB74-9A4B-0658-B09D0DFFDECA}"/>
              </a:ext>
            </a:extLst>
          </p:cNvPr>
          <p:cNvCxnSpPr/>
          <p:nvPr/>
        </p:nvCxnSpPr>
        <p:spPr>
          <a:xfrm flipV="1">
            <a:off x="4297681" y="3719945"/>
            <a:ext cx="2842952"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43FE44-53BF-4423-8739-A862E9D2A8A2}"/>
              </a:ext>
            </a:extLst>
          </p:cNvPr>
          <p:cNvSpPr txBox="1"/>
          <p:nvPr/>
        </p:nvSpPr>
        <p:spPr>
          <a:xfrm>
            <a:off x="5128718" y="4376651"/>
            <a:ext cx="1162947" cy="369332"/>
          </a:xfrm>
          <a:prstGeom prst="rect">
            <a:avLst/>
          </a:prstGeom>
          <a:noFill/>
        </p:spPr>
        <p:txBody>
          <a:bodyPr wrap="none" rtlCol="0">
            <a:spAutoFit/>
          </a:bodyPr>
          <a:lstStyle/>
          <a:p>
            <a:r>
              <a:rPr lang="en-IN" dirty="0"/>
              <a:t>__proto__</a:t>
            </a:r>
            <a:endParaRPr lang="en-US" dirty="0"/>
          </a:p>
        </p:txBody>
      </p:sp>
    </p:spTree>
    <p:extLst>
      <p:ext uri="{BB962C8B-B14F-4D97-AF65-F5344CB8AC3E}">
        <p14:creationId xmlns:p14="http://schemas.microsoft.com/office/powerpoint/2010/main" val="3025542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149265-B668-AD14-DE6C-8D158705D6D0}"/>
              </a:ext>
            </a:extLst>
          </p:cNvPr>
          <p:cNvGrpSpPr/>
          <p:nvPr/>
        </p:nvGrpSpPr>
        <p:grpSpPr>
          <a:xfrm>
            <a:off x="642850" y="347441"/>
            <a:ext cx="6206683" cy="3233959"/>
            <a:chOff x="642850" y="347441"/>
            <a:chExt cx="6774874" cy="3663142"/>
          </a:xfrm>
        </p:grpSpPr>
        <p:sp>
          <p:nvSpPr>
            <p:cNvPr id="5" name="Rectangle: Rounded Corners 4">
              <a:extLst>
                <a:ext uri="{FF2B5EF4-FFF2-40B4-BE49-F238E27FC236}">
                  <a16:creationId xmlns:a16="http://schemas.microsoft.com/office/drawing/2014/main" id="{6040A73C-A4B8-EE51-6A3E-537C266646FF}"/>
                </a:ext>
              </a:extLst>
            </p:cNvPr>
            <p:cNvSpPr/>
            <p:nvPr/>
          </p:nvSpPr>
          <p:spPr>
            <a:xfrm>
              <a:off x="4774276" y="866986"/>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6" name="Oval 5">
              <a:extLst>
                <a:ext uri="{FF2B5EF4-FFF2-40B4-BE49-F238E27FC236}">
                  <a16:creationId xmlns:a16="http://schemas.microsoft.com/office/drawing/2014/main" id="{7FD6C5F2-5278-911A-245D-CA6A24C3E944}"/>
                </a:ext>
              </a:extLst>
            </p:cNvPr>
            <p:cNvSpPr/>
            <p:nvPr/>
          </p:nvSpPr>
          <p:spPr>
            <a:xfrm>
              <a:off x="642851" y="347441"/>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7" name="Straight Arrow Connector 6">
              <a:extLst>
                <a:ext uri="{FF2B5EF4-FFF2-40B4-BE49-F238E27FC236}">
                  <a16:creationId xmlns:a16="http://schemas.microsoft.com/office/drawing/2014/main" id="{9CDA259A-FCB7-BB5E-CD5C-6499500D7953}"/>
                </a:ext>
              </a:extLst>
            </p:cNvPr>
            <p:cNvCxnSpPr>
              <a:stCxn id="6" idx="6"/>
              <a:endCxn id="5" idx="1"/>
            </p:cNvCxnSpPr>
            <p:nvPr/>
          </p:nvCxnSpPr>
          <p:spPr>
            <a:xfrm>
              <a:off x="1931324" y="1004147"/>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7B8EB0-488F-C586-F965-FF7B71A47F72}"/>
                </a:ext>
              </a:extLst>
            </p:cNvPr>
            <p:cNvSpPr txBox="1"/>
            <p:nvPr/>
          </p:nvSpPr>
          <p:spPr>
            <a:xfrm>
              <a:off x="2747510" y="1004147"/>
              <a:ext cx="1162947" cy="369332"/>
            </a:xfrm>
            <a:prstGeom prst="rect">
              <a:avLst/>
            </a:prstGeom>
            <a:noFill/>
          </p:spPr>
          <p:txBody>
            <a:bodyPr wrap="none" rtlCol="0">
              <a:spAutoFit/>
            </a:bodyPr>
            <a:lstStyle/>
            <a:p>
              <a:r>
                <a:rPr lang="en-IN" dirty="0"/>
                <a:t>__proto__</a:t>
              </a:r>
              <a:endParaRPr lang="en-US" dirty="0"/>
            </a:p>
          </p:txBody>
        </p:sp>
        <p:cxnSp>
          <p:nvCxnSpPr>
            <p:cNvPr id="9" name="Straight Arrow Connector 8">
              <a:extLst>
                <a:ext uri="{FF2B5EF4-FFF2-40B4-BE49-F238E27FC236}">
                  <a16:creationId xmlns:a16="http://schemas.microsoft.com/office/drawing/2014/main" id="{44ADABA2-4C64-473A-5BD6-7BD89B3C42E5}"/>
                </a:ext>
              </a:extLst>
            </p:cNvPr>
            <p:cNvCxnSpPr>
              <a:cxnSpLocks/>
              <a:stCxn id="11" idx="6"/>
              <a:endCxn id="5" idx="1"/>
            </p:cNvCxnSpPr>
            <p:nvPr/>
          </p:nvCxnSpPr>
          <p:spPr>
            <a:xfrm flipV="1">
              <a:off x="1931323" y="2255212"/>
              <a:ext cx="2842953"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982385-7FEA-0349-2280-816299F05218}"/>
                </a:ext>
              </a:extLst>
            </p:cNvPr>
            <p:cNvSpPr txBox="1"/>
            <p:nvPr/>
          </p:nvSpPr>
          <p:spPr>
            <a:xfrm>
              <a:off x="2845172" y="2880744"/>
              <a:ext cx="1162947" cy="369332"/>
            </a:xfrm>
            <a:prstGeom prst="rect">
              <a:avLst/>
            </a:prstGeom>
            <a:noFill/>
          </p:spPr>
          <p:txBody>
            <a:bodyPr wrap="none" rtlCol="0">
              <a:spAutoFit/>
            </a:bodyPr>
            <a:lstStyle/>
            <a:p>
              <a:r>
                <a:rPr lang="en-IN" dirty="0"/>
                <a:t>__proto__</a:t>
              </a:r>
              <a:endParaRPr lang="en-US" dirty="0"/>
            </a:p>
          </p:txBody>
        </p:sp>
        <p:sp>
          <p:nvSpPr>
            <p:cNvPr id="11" name="Oval 10">
              <a:extLst>
                <a:ext uri="{FF2B5EF4-FFF2-40B4-BE49-F238E27FC236}">
                  <a16:creationId xmlns:a16="http://schemas.microsoft.com/office/drawing/2014/main" id="{9D5F0010-13C3-6886-E7DB-8C2C06583553}"/>
                </a:ext>
              </a:extLst>
            </p:cNvPr>
            <p:cNvSpPr/>
            <p:nvPr/>
          </p:nvSpPr>
          <p:spPr>
            <a:xfrm>
              <a:off x="642850" y="2697172"/>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p:txBody>
        </p:sp>
      </p:grpSp>
      <p:grpSp>
        <p:nvGrpSpPr>
          <p:cNvPr id="12" name="Group 11">
            <a:extLst>
              <a:ext uri="{FF2B5EF4-FFF2-40B4-BE49-F238E27FC236}">
                <a16:creationId xmlns:a16="http://schemas.microsoft.com/office/drawing/2014/main" id="{79E9314B-77B2-E90C-56BD-25EEBFC16D03}"/>
              </a:ext>
            </a:extLst>
          </p:cNvPr>
          <p:cNvGrpSpPr/>
          <p:nvPr/>
        </p:nvGrpSpPr>
        <p:grpSpPr>
          <a:xfrm>
            <a:off x="5097270" y="3488575"/>
            <a:ext cx="6748071" cy="3139168"/>
            <a:chOff x="5097270" y="3488575"/>
            <a:chExt cx="6748071" cy="3139168"/>
          </a:xfrm>
        </p:grpSpPr>
        <p:sp>
          <p:nvSpPr>
            <p:cNvPr id="13" name="Rectangle: Rounded Corners 12">
              <a:extLst>
                <a:ext uri="{FF2B5EF4-FFF2-40B4-BE49-F238E27FC236}">
                  <a16:creationId xmlns:a16="http://schemas.microsoft.com/office/drawing/2014/main" id="{2DF592DC-094C-E130-E96A-A546E3EE56F2}"/>
                </a:ext>
              </a:extLst>
            </p:cNvPr>
            <p:cNvSpPr/>
            <p:nvPr/>
          </p:nvSpPr>
          <p:spPr>
            <a:xfrm>
              <a:off x="9423592" y="3947249"/>
              <a:ext cx="2421749" cy="2451155"/>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14" name="Oval 13">
              <a:extLst>
                <a:ext uri="{FF2B5EF4-FFF2-40B4-BE49-F238E27FC236}">
                  <a16:creationId xmlns:a16="http://schemas.microsoft.com/office/drawing/2014/main" id="{A8D781F5-ABAC-F3F1-576B-874D42222E51}"/>
                </a:ext>
              </a:extLst>
            </p:cNvPr>
            <p:cNvSpPr/>
            <p:nvPr/>
          </p:nvSpPr>
          <p:spPr>
            <a:xfrm>
              <a:off x="5638659" y="3488575"/>
              <a:ext cx="1180412" cy="1159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15" name="Straight Arrow Connector 14">
              <a:extLst>
                <a:ext uri="{FF2B5EF4-FFF2-40B4-BE49-F238E27FC236}">
                  <a16:creationId xmlns:a16="http://schemas.microsoft.com/office/drawing/2014/main" id="{C97686E0-F01D-61CC-B1BC-D19AE6D005B2}"/>
                </a:ext>
              </a:extLst>
            </p:cNvPr>
            <p:cNvCxnSpPr>
              <a:stCxn id="14" idx="6"/>
              <a:endCxn id="13" idx="1"/>
            </p:cNvCxnSpPr>
            <p:nvPr/>
          </p:nvCxnSpPr>
          <p:spPr>
            <a:xfrm>
              <a:off x="6819071" y="4068340"/>
              <a:ext cx="2604521" cy="110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879184-A205-DC82-C740-7C8E0E694199}"/>
                </a:ext>
              </a:extLst>
            </p:cNvPr>
            <p:cNvSpPr txBox="1"/>
            <p:nvPr/>
          </p:nvSpPr>
          <p:spPr>
            <a:xfrm>
              <a:off x="7566806" y="4068340"/>
              <a:ext cx="1065414" cy="326060"/>
            </a:xfrm>
            <a:prstGeom prst="rect">
              <a:avLst/>
            </a:prstGeom>
            <a:noFill/>
          </p:spPr>
          <p:txBody>
            <a:bodyPr wrap="none" rtlCol="0">
              <a:spAutoFit/>
            </a:bodyPr>
            <a:lstStyle/>
            <a:p>
              <a:r>
                <a:rPr lang="en-IN" dirty="0"/>
                <a:t>__proto__</a:t>
              </a:r>
              <a:endParaRPr lang="en-US" dirty="0"/>
            </a:p>
          </p:txBody>
        </p:sp>
        <p:cxnSp>
          <p:nvCxnSpPr>
            <p:cNvPr id="17" name="Straight Arrow Connector 16">
              <a:extLst>
                <a:ext uri="{FF2B5EF4-FFF2-40B4-BE49-F238E27FC236}">
                  <a16:creationId xmlns:a16="http://schemas.microsoft.com/office/drawing/2014/main" id="{F99096F3-B519-125E-63E5-FE4F85712B04}"/>
                </a:ext>
              </a:extLst>
            </p:cNvPr>
            <p:cNvCxnSpPr>
              <a:cxnSpLocks/>
              <a:stCxn id="20" idx="3"/>
              <a:endCxn id="13" idx="1"/>
            </p:cNvCxnSpPr>
            <p:nvPr/>
          </p:nvCxnSpPr>
          <p:spPr>
            <a:xfrm flipV="1">
              <a:off x="6819069" y="5172827"/>
              <a:ext cx="2604523" cy="96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8FDAD2-CD4C-D400-5A70-D2ADED249340}"/>
                </a:ext>
              </a:extLst>
            </p:cNvPr>
            <p:cNvSpPr txBox="1"/>
            <p:nvPr/>
          </p:nvSpPr>
          <p:spPr>
            <a:xfrm>
              <a:off x="7656277" y="5725070"/>
              <a:ext cx="1065414" cy="326060"/>
            </a:xfrm>
            <a:prstGeom prst="rect">
              <a:avLst/>
            </a:prstGeom>
            <a:noFill/>
          </p:spPr>
          <p:txBody>
            <a:bodyPr wrap="none" rtlCol="0">
              <a:spAutoFit/>
            </a:bodyPr>
            <a:lstStyle/>
            <a:p>
              <a:r>
                <a:rPr lang="en-IN" dirty="0"/>
                <a:t>__proto__</a:t>
              </a:r>
              <a:endParaRPr lang="en-US" dirty="0"/>
            </a:p>
          </p:txBody>
        </p:sp>
        <p:sp>
          <p:nvSpPr>
            <p:cNvPr id="19" name="TextBox 18">
              <a:extLst>
                <a:ext uri="{FF2B5EF4-FFF2-40B4-BE49-F238E27FC236}">
                  <a16:creationId xmlns:a16="http://schemas.microsoft.com/office/drawing/2014/main" id="{4DB4FEB0-7E48-87EC-77C8-6AD6A52318C2}"/>
                </a:ext>
              </a:extLst>
            </p:cNvPr>
            <p:cNvSpPr txBox="1"/>
            <p:nvPr/>
          </p:nvSpPr>
          <p:spPr>
            <a:xfrm>
              <a:off x="5097270" y="5020821"/>
              <a:ext cx="2263184" cy="646331"/>
            </a:xfrm>
            <a:prstGeom prst="rect">
              <a:avLst/>
            </a:prstGeom>
            <a:noFill/>
          </p:spPr>
          <p:txBody>
            <a:bodyPr wrap="none" rtlCol="0">
              <a:spAutoFit/>
            </a:bodyPr>
            <a:lstStyle/>
            <a:p>
              <a:r>
                <a:rPr lang="en-IN" dirty="0"/>
                <a:t>toy2.color = “blue”;</a:t>
              </a:r>
            </a:p>
            <a:p>
              <a:r>
                <a:rPr lang="en-IN" dirty="0"/>
                <a:t>toy2.shape = “square”</a:t>
              </a:r>
              <a:endParaRPr lang="en-US" dirty="0"/>
            </a:p>
          </p:txBody>
        </p:sp>
        <p:sp>
          <p:nvSpPr>
            <p:cNvPr id="20" name="Rectangle 19">
              <a:extLst>
                <a:ext uri="{FF2B5EF4-FFF2-40B4-BE49-F238E27FC236}">
                  <a16:creationId xmlns:a16="http://schemas.microsoft.com/office/drawing/2014/main" id="{C12C3223-0C64-1847-7173-AA3671E360AF}"/>
                </a:ext>
              </a:extLst>
            </p:cNvPr>
            <p:cNvSpPr/>
            <p:nvPr/>
          </p:nvSpPr>
          <p:spPr>
            <a:xfrm>
              <a:off x="5638656" y="5657799"/>
              <a:ext cx="1180413" cy="9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grpSp>
    </p:spTree>
    <p:extLst>
      <p:ext uri="{BB962C8B-B14F-4D97-AF65-F5344CB8AC3E}">
        <p14:creationId xmlns:p14="http://schemas.microsoft.com/office/powerpoint/2010/main" val="1821816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EF9E-92E7-4F82-8738-DEB88ECE2FA0}"/>
              </a:ext>
            </a:extLst>
          </p:cNvPr>
          <p:cNvSpPr>
            <a:spLocks noGrp="1"/>
          </p:cNvSpPr>
          <p:nvPr>
            <p:ph type="title"/>
          </p:nvPr>
        </p:nvSpPr>
        <p:spPr/>
        <p:txBody>
          <a:bodyPr/>
          <a:lstStyle/>
          <a:p>
            <a:r>
              <a:rPr lang="en-IN" dirty="0"/>
              <a:t>Constructor Function</a:t>
            </a:r>
            <a:endParaRPr lang="en-US" dirty="0"/>
          </a:p>
        </p:txBody>
      </p:sp>
      <p:sp>
        <p:nvSpPr>
          <p:cNvPr id="3" name="Content Placeholder 2">
            <a:extLst>
              <a:ext uri="{FF2B5EF4-FFF2-40B4-BE49-F238E27FC236}">
                <a16:creationId xmlns:a16="http://schemas.microsoft.com/office/drawing/2014/main" id="{FBCEA9A5-A6AE-41B1-BA96-1C1769C05A30}"/>
              </a:ext>
            </a:extLst>
          </p:cNvPr>
          <p:cNvSpPr>
            <a:spLocks noGrp="1"/>
          </p:cNvSpPr>
          <p:nvPr>
            <p:ph idx="1"/>
          </p:nvPr>
        </p:nvSpPr>
        <p:spPr/>
        <p:txBody>
          <a:bodyPr>
            <a:normAutofit/>
          </a:bodyPr>
          <a:lstStyle/>
          <a:p>
            <a:r>
              <a:rPr lang="en-US" b="0" i="0" dirty="0">
                <a:effectLst/>
                <a:latin typeface="euclid_circular_a"/>
              </a:rPr>
              <a:t>In JavaScript, a constructor function is used to create objects. </a:t>
            </a:r>
          </a:p>
          <a:p>
            <a:r>
              <a:rPr lang="en-US" dirty="0"/>
              <a:t>To create an object from a constructor function, we use the new keyword.</a:t>
            </a:r>
          </a:p>
          <a:p>
            <a:r>
              <a:rPr lang="en-US" b="0" i="0" dirty="0">
                <a:effectLst/>
                <a:latin typeface="euclid_circular_a"/>
              </a:rPr>
              <a:t>It is considered a good practice to capitalize the first letter of your constructor function.</a:t>
            </a:r>
          </a:p>
          <a:p>
            <a:r>
              <a:rPr lang="en-US" dirty="0">
                <a:latin typeface="euclid_circular_a"/>
              </a:rPr>
              <a:t>W</a:t>
            </a:r>
            <a:r>
              <a:rPr lang="en-US" b="0" i="0" dirty="0">
                <a:effectLst/>
                <a:latin typeface="euclid_circular_a"/>
              </a:rPr>
              <a:t>hen this keyword is used in a constructor function, this refers to the object when the object is created.</a:t>
            </a:r>
            <a:endParaRPr lang="en-US" dirty="0"/>
          </a:p>
        </p:txBody>
      </p:sp>
    </p:spTree>
    <p:extLst>
      <p:ext uri="{BB962C8B-B14F-4D97-AF65-F5344CB8AC3E}">
        <p14:creationId xmlns:p14="http://schemas.microsoft.com/office/powerpoint/2010/main" val="653593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08F8-3DED-4385-ABA4-060BB706B8EF}"/>
              </a:ext>
            </a:extLst>
          </p:cNvPr>
          <p:cNvSpPr>
            <a:spLocks noGrp="1"/>
          </p:cNvSpPr>
          <p:nvPr>
            <p:ph type="title"/>
          </p:nvPr>
        </p:nvSpPr>
        <p:spPr>
          <a:xfrm>
            <a:off x="610747" y="162852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Function Using this keyword</a:t>
            </a:r>
            <a:br>
              <a:rPr lang="en-US" sz="6600" kern="1200" dirty="0">
                <a:solidFill>
                  <a:schemeClr val="tx1"/>
                </a:solidFill>
                <a:latin typeface="+mj-lt"/>
                <a:ea typeface="+mj-ea"/>
                <a:cs typeface="+mj-cs"/>
              </a:rPr>
            </a:br>
            <a:r>
              <a:rPr lang="en-US" sz="2400" b="1" kern="1200" dirty="0">
                <a:solidFill>
                  <a:srgbClr val="FF0000"/>
                </a:solidFill>
                <a:latin typeface="+mj-lt"/>
                <a:ea typeface="+mj-ea"/>
                <a:cs typeface="+mj-cs"/>
              </a:rPr>
              <a:t>*Will increase memory Usage</a:t>
            </a:r>
            <a:endParaRPr lang="en-US" sz="6600" b="1" kern="1200" dirty="0">
              <a:solidFill>
                <a:srgbClr val="FF0000"/>
              </a:solidFill>
              <a:latin typeface="+mj-lt"/>
              <a:ea typeface="+mj-ea"/>
              <a:cs typeface="+mj-cs"/>
            </a:endParaRPr>
          </a:p>
        </p:txBody>
      </p:sp>
      <p:pic>
        <p:nvPicPr>
          <p:cNvPr id="12" name="Picture 11" descr="Diagram&#10;&#10;Description automatically generated">
            <a:extLst>
              <a:ext uri="{FF2B5EF4-FFF2-40B4-BE49-F238E27FC236}">
                <a16:creationId xmlns:a16="http://schemas.microsoft.com/office/drawing/2014/main" id="{5320F8E6-296A-4D19-B626-A17A26D553C5}"/>
              </a:ext>
            </a:extLst>
          </p:cNvPr>
          <p:cNvPicPr>
            <a:picLocks noChangeAspect="1"/>
          </p:cNvPicPr>
          <p:nvPr/>
        </p:nvPicPr>
        <p:blipFill>
          <a:blip r:embed="rId2"/>
          <a:stretch>
            <a:fillRect/>
          </a:stretch>
        </p:blipFill>
        <p:spPr>
          <a:xfrm>
            <a:off x="4841778" y="640080"/>
            <a:ext cx="6839651" cy="5550408"/>
          </a:xfrm>
          <a:prstGeom prst="rect">
            <a:avLst/>
          </a:prstGeom>
        </p:spPr>
      </p:pic>
    </p:spTree>
    <p:extLst>
      <p:ext uri="{BB962C8B-B14F-4D97-AF65-F5344CB8AC3E}">
        <p14:creationId xmlns:p14="http://schemas.microsoft.com/office/powerpoint/2010/main" val="2092420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C6612-5A1C-4008-B1A4-8CD1D3F6C97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Function Using prototype</a:t>
            </a:r>
          </a:p>
        </p:txBody>
      </p:sp>
      <p:pic>
        <p:nvPicPr>
          <p:cNvPr id="14" name="Content Placeholder 13" descr="Diagram&#10;&#10;Description automatically generated">
            <a:extLst>
              <a:ext uri="{FF2B5EF4-FFF2-40B4-BE49-F238E27FC236}">
                <a16:creationId xmlns:a16="http://schemas.microsoft.com/office/drawing/2014/main" id="{E17FCEDE-49FB-49EA-A4F9-5A69984A4295}"/>
              </a:ext>
            </a:extLst>
          </p:cNvPr>
          <p:cNvPicPr>
            <a:picLocks noGrp="1" noChangeAspect="1"/>
          </p:cNvPicPr>
          <p:nvPr>
            <p:ph idx="1"/>
          </p:nvPr>
        </p:nvPicPr>
        <p:blipFill>
          <a:blip r:embed="rId2"/>
          <a:stretch>
            <a:fillRect/>
          </a:stretch>
        </p:blipFill>
        <p:spPr>
          <a:xfrm>
            <a:off x="4654296" y="1529365"/>
            <a:ext cx="7214616" cy="3771837"/>
          </a:xfrm>
          <a:prstGeom prst="rect">
            <a:avLst/>
          </a:prstGeom>
        </p:spPr>
      </p:pic>
    </p:spTree>
    <p:extLst>
      <p:ext uri="{BB962C8B-B14F-4D97-AF65-F5344CB8AC3E}">
        <p14:creationId xmlns:p14="http://schemas.microsoft.com/office/powerpoint/2010/main" val="659409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2AC0-439C-4E5F-99F5-7724F83A93A8}"/>
              </a:ext>
            </a:extLst>
          </p:cNvPr>
          <p:cNvSpPr>
            <a:spLocks noGrp="1"/>
          </p:cNvSpPr>
          <p:nvPr>
            <p:ph type="title"/>
          </p:nvPr>
        </p:nvSpPr>
        <p:spPr/>
        <p:txBody>
          <a:bodyPr/>
          <a:lstStyle/>
          <a:p>
            <a:r>
              <a:rPr lang="en-US" dirty="0"/>
              <a:t>static</a:t>
            </a:r>
          </a:p>
        </p:txBody>
      </p:sp>
      <p:sp>
        <p:nvSpPr>
          <p:cNvPr id="3" name="Content Placeholder 2">
            <a:extLst>
              <a:ext uri="{FF2B5EF4-FFF2-40B4-BE49-F238E27FC236}">
                <a16:creationId xmlns:a16="http://schemas.microsoft.com/office/drawing/2014/main" id="{99D79465-7427-48A6-8565-3717A63D9000}"/>
              </a:ext>
            </a:extLst>
          </p:cNvPr>
          <p:cNvSpPr>
            <a:spLocks noGrp="1"/>
          </p:cNvSpPr>
          <p:nvPr>
            <p:ph idx="1"/>
          </p:nvPr>
        </p:nvSpPr>
        <p:spPr/>
        <p:txBody>
          <a:bodyPr/>
          <a:lstStyle/>
          <a:p>
            <a:r>
              <a:rPr lang="en-US" dirty="0"/>
              <a:t>The static keyword defines a static method or property for a class, or a class static initialization block. </a:t>
            </a:r>
          </a:p>
          <a:p>
            <a:r>
              <a:rPr lang="en-US" dirty="0"/>
              <a:t>Neither static methods nor static properties can be called on instances of the class. Instead, they're called on the class itself.</a:t>
            </a:r>
          </a:p>
          <a:p>
            <a:r>
              <a:rPr lang="en-US" dirty="0"/>
              <a:t>Static methods are often utility functions, such as functions to create or clone objects, whereas static properties are useful for caches, fixed-configuration, or any other data you don't need to be replicated across instances.</a:t>
            </a:r>
          </a:p>
        </p:txBody>
      </p:sp>
    </p:spTree>
    <p:extLst>
      <p:ext uri="{BB962C8B-B14F-4D97-AF65-F5344CB8AC3E}">
        <p14:creationId xmlns:p14="http://schemas.microsoft.com/office/powerpoint/2010/main" val="317833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C0BB-6307-E0B5-3598-CAA90A573464}"/>
              </a:ext>
            </a:extLst>
          </p:cNvPr>
          <p:cNvSpPr>
            <a:spLocks noGrp="1"/>
          </p:cNvSpPr>
          <p:nvPr>
            <p:ph type="title"/>
          </p:nvPr>
        </p:nvSpPr>
        <p:spPr/>
        <p:txBody>
          <a:bodyPr/>
          <a:lstStyle/>
          <a:p>
            <a:r>
              <a:rPr lang="en-IN" dirty="0"/>
              <a:t>Commands</a:t>
            </a:r>
          </a:p>
        </p:txBody>
      </p:sp>
      <p:sp>
        <p:nvSpPr>
          <p:cNvPr id="3" name="Content Placeholder 2">
            <a:extLst>
              <a:ext uri="{FF2B5EF4-FFF2-40B4-BE49-F238E27FC236}">
                <a16:creationId xmlns:a16="http://schemas.microsoft.com/office/drawing/2014/main" id="{2FB142CC-B02A-A5C1-4785-DD667DFF1D74}"/>
              </a:ext>
            </a:extLst>
          </p:cNvPr>
          <p:cNvSpPr>
            <a:spLocks noGrp="1"/>
          </p:cNvSpPr>
          <p:nvPr>
            <p:ph idx="1"/>
          </p:nvPr>
        </p:nvSpPr>
        <p:spPr/>
        <p:txBody>
          <a:bodyPr/>
          <a:lstStyle/>
          <a:p>
            <a:r>
              <a:rPr lang="en-IN" dirty="0"/>
              <a:t>Create a new Folder and open it in terminal</a:t>
            </a:r>
          </a:p>
          <a:p>
            <a:r>
              <a:rPr lang="en-IN" dirty="0" err="1"/>
              <a:t>npm</a:t>
            </a:r>
            <a:r>
              <a:rPr lang="en-IN" dirty="0"/>
              <a:t> </a:t>
            </a:r>
            <a:r>
              <a:rPr lang="en-IN" dirty="0" err="1"/>
              <a:t>init</a:t>
            </a:r>
            <a:r>
              <a:rPr lang="en-IN" dirty="0"/>
              <a:t> -y</a:t>
            </a:r>
          </a:p>
          <a:p>
            <a:r>
              <a:rPr lang="en-IN" dirty="0" err="1"/>
              <a:t>npm</a:t>
            </a:r>
            <a:r>
              <a:rPr lang="en-IN" dirty="0"/>
              <a:t> </a:t>
            </a:r>
            <a:r>
              <a:rPr lang="en-IN" dirty="0" err="1"/>
              <a:t>i</a:t>
            </a:r>
            <a:r>
              <a:rPr lang="en-IN" dirty="0"/>
              <a:t> -D @babel/core @babel/preset-env @babel/cli</a:t>
            </a:r>
          </a:p>
          <a:p>
            <a:r>
              <a:rPr lang="en-IN" dirty="0" err="1"/>
              <a:t>npm</a:t>
            </a:r>
            <a:r>
              <a:rPr lang="en-IN" dirty="0"/>
              <a:t> </a:t>
            </a:r>
            <a:r>
              <a:rPr lang="en-IN" dirty="0" err="1"/>
              <a:t>i</a:t>
            </a:r>
            <a:r>
              <a:rPr lang="en-IN" dirty="0"/>
              <a:t> core-</a:t>
            </a:r>
            <a:r>
              <a:rPr lang="en-IN" dirty="0" err="1"/>
              <a:t>js</a:t>
            </a:r>
            <a:endParaRPr lang="en-IN" dirty="0"/>
          </a:p>
          <a:p>
            <a:r>
              <a:rPr lang="en-IN" dirty="0"/>
              <a:t>Created </a:t>
            </a:r>
            <a:r>
              <a:rPr lang="en-IN" dirty="0" err="1"/>
              <a:t>babel.config.json</a:t>
            </a:r>
            <a:r>
              <a:rPr lang="en-IN" dirty="0"/>
              <a:t> file</a:t>
            </a:r>
          </a:p>
          <a:p>
            <a:r>
              <a:rPr lang="en-IN" dirty="0"/>
              <a:t>To Compile</a:t>
            </a:r>
          </a:p>
          <a:p>
            <a:pPr lvl="1"/>
            <a:r>
              <a:rPr lang="en-IN" dirty="0" err="1"/>
              <a:t>npx</a:t>
            </a:r>
            <a:r>
              <a:rPr lang="en-IN" dirty="0"/>
              <a:t> babel --version</a:t>
            </a:r>
          </a:p>
          <a:p>
            <a:pPr lvl="1"/>
            <a:r>
              <a:rPr lang="en-IN" dirty="0" err="1"/>
              <a:t>npx</a:t>
            </a:r>
            <a:r>
              <a:rPr lang="en-IN" dirty="0"/>
              <a:t> babel </a:t>
            </a:r>
            <a:r>
              <a:rPr lang="en-IN" dirty="0" err="1"/>
              <a:t>src</a:t>
            </a:r>
            <a:r>
              <a:rPr lang="en-IN" dirty="0"/>
              <a:t> --out-</a:t>
            </a:r>
            <a:r>
              <a:rPr lang="en-IN" dirty="0" err="1"/>
              <a:t>dir</a:t>
            </a:r>
            <a:r>
              <a:rPr lang="en-IN" dirty="0"/>
              <a:t> </a:t>
            </a:r>
            <a:r>
              <a:rPr lang="en-IN" dirty="0" err="1"/>
              <a:t>dist</a:t>
            </a:r>
            <a:endParaRPr lang="en-IN" dirty="0"/>
          </a:p>
        </p:txBody>
      </p:sp>
    </p:spTree>
    <p:extLst>
      <p:ext uri="{BB962C8B-B14F-4D97-AF65-F5344CB8AC3E}">
        <p14:creationId xmlns:p14="http://schemas.microsoft.com/office/powerpoint/2010/main" val="2559418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D6EBE72-3F87-145D-BB85-41BBE6465C87}"/>
              </a:ext>
            </a:extLst>
          </p:cNvPr>
          <p:cNvSpPr/>
          <p:nvPr/>
        </p:nvSpPr>
        <p:spPr>
          <a:xfrm>
            <a:off x="1746750" y="12062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26B76CE6-ABAC-2031-7EDD-E4E300F8F5D9}"/>
              </a:ext>
            </a:extLst>
          </p:cNvPr>
          <p:cNvSpPr/>
          <p:nvPr/>
        </p:nvSpPr>
        <p:spPr>
          <a:xfrm>
            <a:off x="4573077"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6" name="Straight Arrow Connector 5">
            <a:extLst>
              <a:ext uri="{FF2B5EF4-FFF2-40B4-BE49-F238E27FC236}">
                <a16:creationId xmlns:a16="http://schemas.microsoft.com/office/drawing/2014/main" id="{975628C8-35C2-00B5-7126-D8EB9A78DB41}"/>
              </a:ext>
            </a:extLst>
          </p:cNvPr>
          <p:cNvCxnSpPr>
            <a:endCxn id="5" idx="1"/>
          </p:cNvCxnSpPr>
          <p:nvPr/>
        </p:nvCxnSpPr>
        <p:spPr>
          <a:xfrm>
            <a:off x="3060161"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4BA30B0-2F5E-D4EF-E0DB-EE5672ED0B80}"/>
              </a:ext>
            </a:extLst>
          </p:cNvPr>
          <p:cNvSpPr/>
          <p:nvPr/>
        </p:nvSpPr>
        <p:spPr>
          <a:xfrm>
            <a:off x="8233448"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7EF13643-8902-ADED-4FB3-E408695C8064}"/>
              </a:ext>
            </a:extLst>
          </p:cNvPr>
          <p:cNvCxnSpPr>
            <a:endCxn id="7" idx="1"/>
          </p:cNvCxnSpPr>
          <p:nvPr/>
        </p:nvCxnSpPr>
        <p:spPr>
          <a:xfrm>
            <a:off x="6720532"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017A3C-E3AB-5A66-0E9F-9D2F37DE7936}"/>
              </a:ext>
            </a:extLst>
          </p:cNvPr>
          <p:cNvSpPr txBox="1"/>
          <p:nvPr/>
        </p:nvSpPr>
        <p:spPr>
          <a:xfrm>
            <a:off x="635000" y="460202"/>
            <a:ext cx="1259832" cy="646331"/>
          </a:xfrm>
          <a:prstGeom prst="rect">
            <a:avLst/>
          </a:prstGeom>
          <a:noFill/>
        </p:spPr>
        <p:txBody>
          <a:bodyPr wrap="none" rtlCol="0">
            <a:spAutoFit/>
          </a:bodyPr>
          <a:lstStyle/>
          <a:p>
            <a:r>
              <a:rPr lang="en-US" dirty="0" err="1"/>
              <a:t>v.start</a:t>
            </a:r>
            <a:r>
              <a:rPr lang="en-US" dirty="0"/>
              <a:t>()</a:t>
            </a:r>
          </a:p>
          <a:p>
            <a:r>
              <a:rPr lang="en-US" dirty="0" err="1"/>
              <a:t>v.toString</a:t>
            </a:r>
            <a:r>
              <a:rPr lang="en-US" dirty="0"/>
              <a:t>() </a:t>
            </a:r>
          </a:p>
        </p:txBody>
      </p:sp>
      <p:sp>
        <p:nvSpPr>
          <p:cNvPr id="10" name="Rectangle: Rounded Corners 9">
            <a:extLst>
              <a:ext uri="{FF2B5EF4-FFF2-40B4-BE49-F238E27FC236}">
                <a16:creationId xmlns:a16="http://schemas.microsoft.com/office/drawing/2014/main" id="{7F8326D1-A3BD-2EC8-EB66-4B20A5227DD3}"/>
              </a:ext>
            </a:extLst>
          </p:cNvPr>
          <p:cNvSpPr/>
          <p:nvPr/>
        </p:nvSpPr>
        <p:spPr>
          <a:xfrm>
            <a:off x="1746750" y="4506422"/>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1" name="Rectangle: Rounded Corners 10">
            <a:extLst>
              <a:ext uri="{FF2B5EF4-FFF2-40B4-BE49-F238E27FC236}">
                <a16:creationId xmlns:a16="http://schemas.microsoft.com/office/drawing/2014/main" id="{BF17FE15-5723-FFCC-2BFD-19E69254DEAF}"/>
              </a:ext>
            </a:extLst>
          </p:cNvPr>
          <p:cNvSpPr/>
          <p:nvPr/>
        </p:nvSpPr>
        <p:spPr>
          <a:xfrm>
            <a:off x="4573077"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2" name="Straight Arrow Connector 11">
            <a:extLst>
              <a:ext uri="{FF2B5EF4-FFF2-40B4-BE49-F238E27FC236}">
                <a16:creationId xmlns:a16="http://schemas.microsoft.com/office/drawing/2014/main" id="{71C076DC-54F7-7C05-F36F-6A5C11D3D080}"/>
              </a:ext>
            </a:extLst>
          </p:cNvPr>
          <p:cNvCxnSpPr>
            <a:endCxn id="11" idx="1"/>
          </p:cNvCxnSpPr>
          <p:nvPr/>
        </p:nvCxnSpPr>
        <p:spPr>
          <a:xfrm>
            <a:off x="3060161"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1103F66-67DD-F8D2-3DED-492F606788A5}"/>
              </a:ext>
            </a:extLst>
          </p:cNvPr>
          <p:cNvSpPr/>
          <p:nvPr/>
        </p:nvSpPr>
        <p:spPr>
          <a:xfrm>
            <a:off x="8233448"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4" name="Straight Arrow Connector 13">
            <a:extLst>
              <a:ext uri="{FF2B5EF4-FFF2-40B4-BE49-F238E27FC236}">
                <a16:creationId xmlns:a16="http://schemas.microsoft.com/office/drawing/2014/main" id="{9290C6CB-0D8D-5886-D682-7EAE81E28182}"/>
              </a:ext>
            </a:extLst>
          </p:cNvPr>
          <p:cNvCxnSpPr>
            <a:endCxn id="13" idx="1"/>
          </p:cNvCxnSpPr>
          <p:nvPr/>
        </p:nvCxnSpPr>
        <p:spPr>
          <a:xfrm>
            <a:off x="6720532"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89BECD-B630-C354-9D44-FB6611687061}"/>
              </a:ext>
            </a:extLst>
          </p:cNvPr>
          <p:cNvSpPr txBox="1"/>
          <p:nvPr/>
        </p:nvSpPr>
        <p:spPr>
          <a:xfrm>
            <a:off x="728133" y="3897669"/>
            <a:ext cx="1597745" cy="369332"/>
          </a:xfrm>
          <a:prstGeom prst="rect">
            <a:avLst/>
          </a:prstGeom>
          <a:noFill/>
        </p:spPr>
        <p:txBody>
          <a:bodyPr wrap="none" rtlCol="0">
            <a:spAutoFit/>
          </a:bodyPr>
          <a:lstStyle/>
          <a:p>
            <a:r>
              <a:rPr lang="en-US" dirty="0" err="1">
                <a:solidFill>
                  <a:srgbClr val="FF0000"/>
                </a:solidFill>
              </a:rPr>
              <a:t>v.start</a:t>
            </a:r>
            <a:r>
              <a:rPr lang="en-US" dirty="0">
                <a:solidFill>
                  <a:srgbClr val="FF0000"/>
                </a:solidFill>
              </a:rPr>
              <a:t>() - Error </a:t>
            </a:r>
          </a:p>
        </p:txBody>
      </p:sp>
    </p:spTree>
    <p:extLst>
      <p:ext uri="{BB962C8B-B14F-4D97-AF65-F5344CB8AC3E}">
        <p14:creationId xmlns:p14="http://schemas.microsoft.com/office/powerpoint/2010/main" val="2564462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36670F-D32F-2D65-85F4-AC2F6E105DEA}"/>
              </a:ext>
            </a:extLst>
          </p:cNvPr>
          <p:cNvSpPr/>
          <p:nvPr/>
        </p:nvSpPr>
        <p:spPr>
          <a:xfrm>
            <a:off x="617605" y="1374988"/>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598C1802-69C8-800A-9F00-EC436D8903D5}"/>
              </a:ext>
            </a:extLst>
          </p:cNvPr>
          <p:cNvSpPr/>
          <p:nvPr/>
        </p:nvSpPr>
        <p:spPr>
          <a:xfrm>
            <a:off x="2986732"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move()</a:t>
            </a:r>
          </a:p>
          <a:p>
            <a:pPr algn="ctr"/>
            <a:r>
              <a:rPr lang="en-US" dirty="0"/>
              <a:t>__proto__</a:t>
            </a:r>
          </a:p>
        </p:txBody>
      </p:sp>
      <p:cxnSp>
        <p:nvCxnSpPr>
          <p:cNvPr id="6" name="Straight Arrow Connector 5">
            <a:extLst>
              <a:ext uri="{FF2B5EF4-FFF2-40B4-BE49-F238E27FC236}">
                <a16:creationId xmlns:a16="http://schemas.microsoft.com/office/drawing/2014/main" id="{34891266-7C6A-F0A6-DF81-02B2C465CB18}"/>
              </a:ext>
            </a:extLst>
          </p:cNvPr>
          <p:cNvCxnSpPr>
            <a:stCxn id="4" idx="3"/>
            <a:endCxn id="5" idx="1"/>
          </p:cNvCxnSpPr>
          <p:nvPr/>
        </p:nvCxnSpPr>
        <p:spPr>
          <a:xfrm>
            <a:off x="1931016" y="1977661"/>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A358701-75B8-6B5B-29AB-DD9D0347AE22}"/>
              </a:ext>
            </a:extLst>
          </p:cNvPr>
          <p:cNvSpPr/>
          <p:nvPr/>
        </p:nvSpPr>
        <p:spPr>
          <a:xfrm>
            <a:off x="9390303"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sp>
        <p:nvSpPr>
          <p:cNvPr id="8" name="Rectangle: Rounded Corners 7">
            <a:extLst>
              <a:ext uri="{FF2B5EF4-FFF2-40B4-BE49-F238E27FC236}">
                <a16:creationId xmlns:a16="http://schemas.microsoft.com/office/drawing/2014/main" id="{7E64E3F3-C3C0-7A3F-027A-A4F5F33D72F7}"/>
              </a:ext>
            </a:extLst>
          </p:cNvPr>
          <p:cNvSpPr/>
          <p:nvPr/>
        </p:nvSpPr>
        <p:spPr>
          <a:xfrm>
            <a:off x="6169120" y="628921"/>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9" name="Straight Arrow Connector 8">
            <a:extLst>
              <a:ext uri="{FF2B5EF4-FFF2-40B4-BE49-F238E27FC236}">
                <a16:creationId xmlns:a16="http://schemas.microsoft.com/office/drawing/2014/main" id="{C6C5EB42-CA54-C35E-5A4A-1D5100161B46}"/>
              </a:ext>
            </a:extLst>
          </p:cNvPr>
          <p:cNvCxnSpPr>
            <a:cxnSpLocks/>
          </p:cNvCxnSpPr>
          <p:nvPr/>
        </p:nvCxnSpPr>
        <p:spPr>
          <a:xfrm>
            <a:off x="5134187" y="1977661"/>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CE519F-A6EE-997B-0C39-4335A2E446CC}"/>
              </a:ext>
            </a:extLst>
          </p:cNvPr>
          <p:cNvCxnSpPr/>
          <p:nvPr/>
        </p:nvCxnSpPr>
        <p:spPr>
          <a:xfrm>
            <a:off x="8316575" y="1977661"/>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FF76BB3-1997-30BF-DDBC-0EF384CF5C83}"/>
              </a:ext>
            </a:extLst>
          </p:cNvPr>
          <p:cNvSpPr/>
          <p:nvPr/>
        </p:nvSpPr>
        <p:spPr>
          <a:xfrm>
            <a:off x="617605" y="467514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2" name="Rectangle: Rounded Corners 11">
            <a:extLst>
              <a:ext uri="{FF2B5EF4-FFF2-40B4-BE49-F238E27FC236}">
                <a16:creationId xmlns:a16="http://schemas.microsoft.com/office/drawing/2014/main" id="{4AC9D15B-6987-ABAB-E4E0-0A7A6FCC239E}"/>
              </a:ext>
            </a:extLst>
          </p:cNvPr>
          <p:cNvSpPr/>
          <p:nvPr/>
        </p:nvSpPr>
        <p:spPr>
          <a:xfrm>
            <a:off x="2986732"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b="1" dirty="0">
                <a:solidFill>
                  <a:srgbClr val="00B050"/>
                </a:solidFill>
              </a:rPr>
              <a:t>start()</a:t>
            </a:r>
          </a:p>
          <a:p>
            <a:pPr algn="ctr"/>
            <a:r>
              <a:rPr lang="en-US" dirty="0"/>
              <a:t>move()</a:t>
            </a:r>
          </a:p>
          <a:p>
            <a:pPr algn="ctr"/>
            <a:r>
              <a:rPr lang="en-US" dirty="0"/>
              <a:t>__proto__</a:t>
            </a:r>
          </a:p>
        </p:txBody>
      </p:sp>
      <p:cxnSp>
        <p:nvCxnSpPr>
          <p:cNvPr id="13" name="Straight Arrow Connector 12">
            <a:extLst>
              <a:ext uri="{FF2B5EF4-FFF2-40B4-BE49-F238E27FC236}">
                <a16:creationId xmlns:a16="http://schemas.microsoft.com/office/drawing/2014/main" id="{5C3E3A34-FF58-EFB1-FA65-688408CBA607}"/>
              </a:ext>
            </a:extLst>
          </p:cNvPr>
          <p:cNvCxnSpPr>
            <a:stCxn id="11" idx="3"/>
            <a:endCxn id="12" idx="1"/>
          </p:cNvCxnSpPr>
          <p:nvPr/>
        </p:nvCxnSpPr>
        <p:spPr>
          <a:xfrm>
            <a:off x="1931016" y="527781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9E5414-AC2E-4521-3ED6-0EBF7FE20BCB}"/>
              </a:ext>
            </a:extLst>
          </p:cNvPr>
          <p:cNvCxnSpPr>
            <a:cxnSpLocks/>
          </p:cNvCxnSpPr>
          <p:nvPr/>
        </p:nvCxnSpPr>
        <p:spPr>
          <a:xfrm>
            <a:off x="5134187" y="527781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74AAFF6-DC20-DFAD-7B41-484A60F31ED1}"/>
              </a:ext>
            </a:extLst>
          </p:cNvPr>
          <p:cNvSpPr/>
          <p:nvPr/>
        </p:nvSpPr>
        <p:spPr>
          <a:xfrm>
            <a:off x="6169120" y="392907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sp>
        <p:nvSpPr>
          <p:cNvPr id="16" name="Rectangle: Rounded Corners 15">
            <a:extLst>
              <a:ext uri="{FF2B5EF4-FFF2-40B4-BE49-F238E27FC236}">
                <a16:creationId xmlns:a16="http://schemas.microsoft.com/office/drawing/2014/main" id="{D72BBC97-9923-5F81-68DE-09E876AC3DCD}"/>
              </a:ext>
            </a:extLst>
          </p:cNvPr>
          <p:cNvSpPr/>
          <p:nvPr/>
        </p:nvSpPr>
        <p:spPr>
          <a:xfrm>
            <a:off x="9390303"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7" name="Straight Arrow Connector 16">
            <a:extLst>
              <a:ext uri="{FF2B5EF4-FFF2-40B4-BE49-F238E27FC236}">
                <a16:creationId xmlns:a16="http://schemas.microsoft.com/office/drawing/2014/main" id="{986AC681-4874-F556-4420-E043AF857ECE}"/>
              </a:ext>
            </a:extLst>
          </p:cNvPr>
          <p:cNvCxnSpPr>
            <a:endCxn id="16" idx="1"/>
          </p:cNvCxnSpPr>
          <p:nvPr/>
        </p:nvCxnSpPr>
        <p:spPr>
          <a:xfrm>
            <a:off x="8316575" y="527781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118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45633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Symbol.iterator</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Symbol.match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Symbol.replace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Symbol.search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dirty="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Symbol.species</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Symbol.toPrimitive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2625194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79C0-EBFF-CACE-5406-7E95B4061999}"/>
              </a:ext>
            </a:extLst>
          </p:cNvPr>
          <p:cNvSpPr>
            <a:spLocks noGrp="1"/>
          </p:cNvSpPr>
          <p:nvPr>
            <p:ph type="title"/>
          </p:nvPr>
        </p:nvSpPr>
        <p:spPr/>
        <p:txBody>
          <a:bodyPr/>
          <a:lstStyle/>
          <a:p>
            <a:r>
              <a:rPr lang="en-US" dirty="0"/>
              <a:t>Iterators &amp; Generators</a:t>
            </a:r>
          </a:p>
        </p:txBody>
      </p:sp>
      <p:sp>
        <p:nvSpPr>
          <p:cNvPr id="3" name="Content Placeholder 2">
            <a:extLst>
              <a:ext uri="{FF2B5EF4-FFF2-40B4-BE49-F238E27FC236}">
                <a16:creationId xmlns:a16="http://schemas.microsoft.com/office/drawing/2014/main" id="{D9935ACC-B222-0360-EC83-B67B36A8B31F}"/>
              </a:ext>
            </a:extLst>
          </p:cNvPr>
          <p:cNvSpPr>
            <a:spLocks noGrp="1"/>
          </p:cNvSpPr>
          <p:nvPr>
            <p:ph idx="1"/>
          </p:nvPr>
        </p:nvSpPr>
        <p:spPr/>
        <p:txBody>
          <a:bodyPr>
            <a:normAutofit fontScale="85000" lnSpcReduction="10000"/>
          </a:bodyPr>
          <a:lstStyle/>
          <a:p>
            <a:r>
              <a:rPr lang="en-US" dirty="0"/>
              <a:t>Iterators and Generators bring the concept of iteration directly into the core language and provide a mechanism for customizing the behavior of for...of loops.</a:t>
            </a:r>
          </a:p>
          <a:p>
            <a:r>
              <a:rPr lang="en-US" dirty="0"/>
              <a:t>In JavaScript an iterator is an object which defines a sequence and potentially a return value upon its termination.</a:t>
            </a:r>
          </a:p>
          <a:p>
            <a:r>
              <a:rPr lang="en-US" dirty="0"/>
              <a:t>Specifically, an iterator is any object which implements the Iterator protocol by having a next() method that returns an object with two properties:</a:t>
            </a:r>
          </a:p>
          <a:p>
            <a:pPr lvl="1"/>
            <a:r>
              <a:rPr lang="en-US" dirty="0"/>
              <a:t>value</a:t>
            </a:r>
          </a:p>
          <a:p>
            <a:pPr lvl="2"/>
            <a:r>
              <a:rPr lang="en-US" dirty="0"/>
              <a:t>The next value in the iteration sequence.</a:t>
            </a:r>
          </a:p>
          <a:p>
            <a:pPr lvl="1"/>
            <a:r>
              <a:rPr lang="en-US" dirty="0"/>
              <a:t>done</a:t>
            </a:r>
          </a:p>
          <a:p>
            <a:pPr lvl="2"/>
            <a:r>
              <a:rPr lang="en-US" dirty="0"/>
              <a:t>This is true if the last value in the sequence has already been consumed. If value is present alongside done, it is the iterator's return value.</a:t>
            </a:r>
          </a:p>
          <a:p>
            <a:r>
              <a:rPr lang="en-US" dirty="0"/>
              <a:t>Once created, an iterator object can be iterated explicitly by repeatedly calling next().</a:t>
            </a:r>
          </a:p>
        </p:txBody>
      </p:sp>
    </p:spTree>
    <p:extLst>
      <p:ext uri="{BB962C8B-B14F-4D97-AF65-F5344CB8AC3E}">
        <p14:creationId xmlns:p14="http://schemas.microsoft.com/office/powerpoint/2010/main" val="86019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dirty="0"/>
              <a:t>In JavaScript, generators provide a new way to work with functions and iterators. Generators provide an easier way to implement iterators.</a:t>
            </a:r>
          </a:p>
          <a:p>
            <a:r>
              <a:rPr lang="en-US" dirty="0"/>
              <a:t>Using a generator,</a:t>
            </a:r>
          </a:p>
          <a:p>
            <a:pPr lvl="1"/>
            <a:r>
              <a:rPr lang="en-US" dirty="0"/>
              <a:t>you can stop the execution of a function from anywhere inside the function</a:t>
            </a:r>
          </a:p>
          <a:p>
            <a:pPr lvl="1"/>
            <a:r>
              <a:rPr lang="en-US" dirty="0"/>
              <a:t>and continue executing code from a halted position</a:t>
            </a:r>
          </a:p>
          <a:p>
            <a:r>
              <a:rPr lang="en-US" dirty="0"/>
              <a:t>To create a generator, you need to first define a generator function with function* symbol. </a:t>
            </a:r>
          </a:p>
          <a:p>
            <a:r>
              <a:rPr lang="en-US" dirty="0"/>
              <a:t>You can pause the execution of a generator function without executing the whole function body by using yield keyword.</a:t>
            </a:r>
          </a:p>
          <a:p>
            <a:r>
              <a:rPr lang="en-US" dirty="0"/>
              <a:t>The yield expression returns a value. However, unlike the return statement, it doesn't terminate the program. That's why you can continue executing code from the last yielded position. </a:t>
            </a:r>
          </a:p>
        </p:txBody>
      </p:sp>
    </p:spTree>
    <p:extLst>
      <p:ext uri="{BB962C8B-B14F-4D97-AF65-F5344CB8AC3E}">
        <p14:creationId xmlns:p14="http://schemas.microsoft.com/office/powerpoint/2010/main" val="492403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8020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855042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F92-1E84-F188-7C0E-EE40D42100B8}"/>
              </a:ext>
            </a:extLst>
          </p:cNvPr>
          <p:cNvSpPr>
            <a:spLocks noGrp="1"/>
          </p:cNvSpPr>
          <p:nvPr>
            <p:ph type="title"/>
          </p:nvPr>
        </p:nvSpPr>
        <p:spPr/>
        <p:txBody>
          <a:bodyPr/>
          <a:lstStyle/>
          <a:p>
            <a:r>
              <a:rPr lang="en-US" dirty="0"/>
              <a:t>Steps to run the application</a:t>
            </a:r>
            <a:endParaRPr lang="en-IN" dirty="0"/>
          </a:p>
        </p:txBody>
      </p:sp>
      <p:sp>
        <p:nvSpPr>
          <p:cNvPr id="3" name="Content Placeholder 2">
            <a:extLst>
              <a:ext uri="{FF2B5EF4-FFF2-40B4-BE49-F238E27FC236}">
                <a16:creationId xmlns:a16="http://schemas.microsoft.com/office/drawing/2014/main" id="{F14C3681-7541-31B3-3231-0E808AB6D855}"/>
              </a:ext>
            </a:extLst>
          </p:cNvPr>
          <p:cNvSpPr>
            <a:spLocks noGrp="1"/>
          </p:cNvSpPr>
          <p:nvPr>
            <p:ph idx="1"/>
          </p:nvPr>
        </p:nvSpPr>
        <p:spPr/>
        <p:txBody>
          <a:bodyPr>
            <a:normAutofit lnSpcReduction="10000"/>
          </a:bodyPr>
          <a:lstStyle/>
          <a:p>
            <a:r>
              <a:rPr lang="en-US" dirty="0"/>
              <a:t>Download and Extract the zip file / clone it from Gitlab Repo.</a:t>
            </a:r>
          </a:p>
          <a:p>
            <a:r>
              <a:rPr lang="en-US" dirty="0"/>
              <a:t>Open the folder in Visual Studio Code</a:t>
            </a:r>
          </a:p>
          <a:p>
            <a:r>
              <a:rPr lang="en-US" dirty="0"/>
              <a:t>Open the terminal window on the folder path and run</a:t>
            </a:r>
          </a:p>
          <a:p>
            <a:pPr lvl="1"/>
            <a:r>
              <a:rPr lang="en-US" dirty="0" err="1"/>
              <a:t>npm</a:t>
            </a:r>
            <a:r>
              <a:rPr lang="en-US" dirty="0"/>
              <a:t> install</a:t>
            </a:r>
          </a:p>
          <a:p>
            <a:r>
              <a:rPr lang="en-IN" dirty="0"/>
              <a:t>To Compile</a:t>
            </a:r>
          </a:p>
          <a:p>
            <a:pPr lvl="1"/>
            <a:r>
              <a:rPr lang="en-IN" dirty="0" err="1"/>
              <a:t>npm</a:t>
            </a:r>
            <a:r>
              <a:rPr lang="en-IN" dirty="0"/>
              <a:t> run build</a:t>
            </a:r>
            <a:endParaRPr lang="en-US" dirty="0"/>
          </a:p>
          <a:p>
            <a:r>
              <a:rPr lang="en-US" dirty="0"/>
              <a:t>Once the installation completes, run</a:t>
            </a:r>
          </a:p>
          <a:p>
            <a:pPr lvl="1"/>
            <a:r>
              <a:rPr lang="en-IN" dirty="0"/>
              <a:t>node </a:t>
            </a:r>
            <a:r>
              <a:rPr lang="en-IN" dirty="0" err="1"/>
              <a:t>dist</a:t>
            </a:r>
            <a:r>
              <a:rPr lang="en-IN" dirty="0"/>
              <a:t>/main.js</a:t>
            </a:r>
          </a:p>
          <a:p>
            <a:pPr lvl="1"/>
            <a:r>
              <a:rPr lang="en-IN" dirty="0">
                <a:solidFill>
                  <a:srgbClr val="FF0000"/>
                </a:solidFill>
              </a:rPr>
              <a:t>The output will not run on the browser because it needs module loader or module bundler</a:t>
            </a:r>
          </a:p>
        </p:txBody>
      </p:sp>
    </p:spTree>
    <p:extLst>
      <p:ext uri="{BB962C8B-B14F-4D97-AF65-F5344CB8AC3E}">
        <p14:creationId xmlns:p14="http://schemas.microsoft.com/office/powerpoint/2010/main" val="2486061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9A22-3099-4293-A7ED-DEAAF5F55378}"/>
              </a:ext>
            </a:extLst>
          </p:cNvPr>
          <p:cNvSpPr>
            <a:spLocks noGrp="1"/>
          </p:cNvSpPr>
          <p:nvPr>
            <p:ph type="title"/>
          </p:nvPr>
        </p:nvSpPr>
        <p:spPr/>
        <p:txBody>
          <a:bodyPr/>
          <a:lstStyle/>
          <a:p>
            <a:r>
              <a:rPr lang="en-IN" dirty="0"/>
              <a:t>Promise</a:t>
            </a:r>
          </a:p>
        </p:txBody>
      </p:sp>
      <p:sp>
        <p:nvSpPr>
          <p:cNvPr id="3" name="Content Placeholder 2">
            <a:extLst>
              <a:ext uri="{FF2B5EF4-FFF2-40B4-BE49-F238E27FC236}">
                <a16:creationId xmlns:a16="http://schemas.microsoft.com/office/drawing/2014/main" id="{A4EF14C7-3D54-486E-A10F-572A0F858CA0}"/>
              </a:ext>
            </a:extLst>
          </p:cNvPr>
          <p:cNvSpPr>
            <a:spLocks noGrp="1"/>
          </p:cNvSpPr>
          <p:nvPr>
            <p:ph idx="1"/>
          </p:nvPr>
        </p:nvSpPr>
        <p:spPr/>
        <p:txBody>
          <a:bodyPr/>
          <a:lstStyle/>
          <a:p>
            <a:r>
              <a:rPr lang="en-US" dirty="0"/>
              <a:t>The Promise object represents the eventual completion (or failure) of an asynchronous operation, and its resulting value.</a:t>
            </a:r>
          </a:p>
          <a:p>
            <a:r>
              <a:rPr lang="en-US" dirty="0"/>
              <a:t>It allows you to associate handlers with an asynchronous action's eventual success value or failure reason. </a:t>
            </a:r>
          </a:p>
          <a:p>
            <a:r>
              <a:rPr lang="en-US" dirty="0"/>
              <a:t>This lets asynchronous methods return values like synchronous methods: instead of immediately returning the final value, the asynchronous method returns a promise to supply the value at some point in the future.</a:t>
            </a:r>
          </a:p>
          <a:p>
            <a:r>
              <a:rPr lang="en-US" b="0" i="0" dirty="0">
                <a:solidFill>
                  <a:srgbClr val="1B1B1B"/>
                </a:solidFill>
                <a:effectLst/>
                <a:latin typeface="Inter"/>
              </a:rPr>
              <a:t>Essentially, a promise is a returned object to which you attach callbacks, instead of passing callbacks into a function.</a:t>
            </a:r>
            <a:endParaRPr lang="en-US" dirty="0"/>
          </a:p>
        </p:txBody>
      </p:sp>
    </p:spTree>
    <p:extLst>
      <p:ext uri="{BB962C8B-B14F-4D97-AF65-F5344CB8AC3E}">
        <p14:creationId xmlns:p14="http://schemas.microsoft.com/office/powerpoint/2010/main" val="2339964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CE7E-7D26-F45E-49D5-196DDFF3D680}"/>
              </a:ext>
            </a:extLst>
          </p:cNvPr>
          <p:cNvSpPr>
            <a:spLocks noGrp="1"/>
          </p:cNvSpPr>
          <p:nvPr>
            <p:ph type="title"/>
          </p:nvPr>
        </p:nvSpPr>
        <p:spPr/>
        <p:txBody>
          <a:bodyPr/>
          <a:lstStyle/>
          <a:p>
            <a:r>
              <a:rPr lang="en-IN" dirty="0"/>
              <a:t>Promise vs Callbacks</a:t>
            </a:r>
          </a:p>
        </p:txBody>
      </p:sp>
      <p:sp>
        <p:nvSpPr>
          <p:cNvPr id="3" name="Content Placeholder 2">
            <a:extLst>
              <a:ext uri="{FF2B5EF4-FFF2-40B4-BE49-F238E27FC236}">
                <a16:creationId xmlns:a16="http://schemas.microsoft.com/office/drawing/2014/main" id="{A9E3A360-9D6C-6BAD-EBC6-CE479F097603}"/>
              </a:ext>
            </a:extLst>
          </p:cNvPr>
          <p:cNvSpPr>
            <a:spLocks noGrp="1"/>
          </p:cNvSpPr>
          <p:nvPr>
            <p:ph idx="1"/>
          </p:nvPr>
        </p:nvSpPr>
        <p:spPr/>
        <p:txBody>
          <a:bodyPr>
            <a:normAutofit fontScale="92500" lnSpcReduction="10000"/>
          </a:bodyPr>
          <a:lstStyle/>
          <a:p>
            <a:r>
              <a:rPr lang="en-US" dirty="0"/>
              <a:t>There are several advantages of using a promise over a callback in JavaScript. Here are some of the advantages of using a promise:</a:t>
            </a:r>
          </a:p>
          <a:p>
            <a:pPr lvl="1"/>
            <a:r>
              <a:rPr lang="en-US" dirty="0"/>
              <a:t>They are composable, unlike callbacks, therefore we can avoid callback hells</a:t>
            </a:r>
          </a:p>
          <a:p>
            <a:pPr lvl="1"/>
            <a:r>
              <a:rPr lang="en-US" dirty="0"/>
              <a:t>You can easily execute code with </a:t>
            </a:r>
            <a:r>
              <a:rPr lang="en-US" dirty="0" err="1"/>
              <a:t>Promise.all</a:t>
            </a:r>
            <a:r>
              <a:rPr lang="en-US" dirty="0"/>
              <a:t> when multiple responses are returned</a:t>
            </a:r>
          </a:p>
          <a:p>
            <a:pPr lvl="1"/>
            <a:r>
              <a:rPr lang="en-US" dirty="0"/>
              <a:t>You can wait for only one result from concurrent pending promises with the help of </a:t>
            </a:r>
            <a:r>
              <a:rPr lang="en-US" dirty="0" err="1"/>
              <a:t>Promise.race</a:t>
            </a:r>
            <a:endParaRPr lang="en-US" dirty="0"/>
          </a:p>
          <a:p>
            <a:pPr lvl="1"/>
            <a:r>
              <a:rPr lang="en-US" dirty="0"/>
              <a:t>You can write asynchronous code in a synchronous manner if you use it in conjunction with async / await.</a:t>
            </a:r>
          </a:p>
          <a:p>
            <a:r>
              <a:rPr lang="en-US" dirty="0"/>
              <a:t>While they are a perfect choice over callbacks, there are some minor disadvantages we need to cover as well. Here are some:</a:t>
            </a:r>
          </a:p>
          <a:p>
            <a:pPr lvl="1"/>
            <a:r>
              <a:rPr lang="en-US" dirty="0"/>
              <a:t>They can only operate on a single value at a time</a:t>
            </a:r>
          </a:p>
          <a:p>
            <a:pPr lvl="1"/>
            <a:r>
              <a:rPr lang="en-US" dirty="0"/>
              <a:t>They are not available in older browser; they must be </a:t>
            </a:r>
            <a:r>
              <a:rPr lang="en-US" dirty="0" err="1"/>
              <a:t>polyfilled</a:t>
            </a:r>
            <a:endParaRPr lang="en-IN" dirty="0"/>
          </a:p>
        </p:txBody>
      </p:sp>
    </p:spTree>
    <p:extLst>
      <p:ext uri="{BB962C8B-B14F-4D97-AF65-F5344CB8AC3E}">
        <p14:creationId xmlns:p14="http://schemas.microsoft.com/office/powerpoint/2010/main" val="3333941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8C51-E06E-44DB-8716-E6D17C1DD6ED}"/>
              </a:ext>
            </a:extLst>
          </p:cNvPr>
          <p:cNvSpPr>
            <a:spLocks noGrp="1"/>
          </p:cNvSpPr>
          <p:nvPr>
            <p:ph type="title"/>
          </p:nvPr>
        </p:nvSpPr>
        <p:spPr/>
        <p:txBody>
          <a:bodyPr/>
          <a:lstStyle/>
          <a:p>
            <a:r>
              <a:rPr lang="en-IN" dirty="0"/>
              <a:t>Promise Guarantees</a:t>
            </a:r>
          </a:p>
        </p:txBody>
      </p:sp>
      <p:sp>
        <p:nvSpPr>
          <p:cNvPr id="3" name="Content Placeholder 2">
            <a:extLst>
              <a:ext uri="{FF2B5EF4-FFF2-40B4-BE49-F238E27FC236}">
                <a16:creationId xmlns:a16="http://schemas.microsoft.com/office/drawing/2014/main" id="{A5658F1F-2996-4B92-5088-9CBC3A01BE4D}"/>
              </a:ext>
            </a:extLst>
          </p:cNvPr>
          <p:cNvSpPr>
            <a:spLocks noGrp="1"/>
          </p:cNvSpPr>
          <p:nvPr>
            <p:ph idx="1"/>
          </p:nvPr>
        </p:nvSpPr>
        <p:spPr/>
        <p:txBody>
          <a:bodyPr>
            <a:normAutofit/>
          </a:bodyPr>
          <a:lstStyle/>
          <a:p>
            <a:r>
              <a:rPr lang="en-US" dirty="0"/>
              <a:t>Unlike old-fashioned passed-in callbacks, a promise comes with some guarantees:</a:t>
            </a:r>
          </a:p>
          <a:p>
            <a:pPr lvl="1"/>
            <a:r>
              <a:rPr lang="en-US" dirty="0"/>
              <a:t>Callbacks added with then() will never be invoked before the completion of the current run of the JavaScript event loop.</a:t>
            </a:r>
          </a:p>
          <a:p>
            <a:pPr lvl="1"/>
            <a:r>
              <a:rPr lang="en-US" dirty="0"/>
              <a:t>These callbacks will be invoked even if they were added after the success or failure of the asynchronous operation that the promise represents.</a:t>
            </a:r>
          </a:p>
          <a:p>
            <a:pPr lvl="1"/>
            <a:r>
              <a:rPr lang="en-US" dirty="0"/>
              <a:t>Multiple callbacks may be added by calling then() several times. They will be invoked one after another, in the order in which they were inserted.</a:t>
            </a:r>
          </a:p>
          <a:p>
            <a:pPr lvl="1"/>
            <a:r>
              <a:rPr lang="en-US" dirty="0"/>
              <a:t>One of the great things about using promises is chaining.</a:t>
            </a:r>
          </a:p>
          <a:p>
            <a:pPr lvl="2"/>
            <a:r>
              <a:rPr lang="en-US" b="0" i="0" dirty="0">
                <a:solidFill>
                  <a:srgbClr val="1B1B1B"/>
                </a:solidFill>
                <a:effectLst/>
                <a:latin typeface="Inter"/>
              </a:rPr>
              <a:t>A common need is to execute two or more asynchronous operations back-to-back, where each subsequent operation starts when the previous operation succeeds, with the result from the previous step. We accomplish this by creating a </a:t>
            </a:r>
            <a:r>
              <a:rPr lang="en-US" b="1" i="0" dirty="0">
                <a:solidFill>
                  <a:srgbClr val="1B1B1B"/>
                </a:solidFill>
                <a:effectLst/>
                <a:latin typeface="Inter"/>
              </a:rPr>
              <a:t>promise chain</a:t>
            </a:r>
            <a:r>
              <a:rPr lang="en-US" b="0" i="0" dirty="0">
                <a:solidFill>
                  <a:srgbClr val="1B1B1B"/>
                </a:solidFill>
                <a:effectLst/>
                <a:latin typeface="Inter"/>
              </a:rPr>
              <a:t>.</a:t>
            </a:r>
            <a:endParaRPr lang="en-IN" dirty="0"/>
          </a:p>
        </p:txBody>
      </p:sp>
    </p:spTree>
    <p:extLst>
      <p:ext uri="{BB962C8B-B14F-4D97-AF65-F5344CB8AC3E}">
        <p14:creationId xmlns:p14="http://schemas.microsoft.com/office/powerpoint/2010/main" val="292172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F79-B017-4490-AE03-5057B694A1FE}"/>
              </a:ext>
            </a:extLst>
          </p:cNvPr>
          <p:cNvSpPr>
            <a:spLocks noGrp="1"/>
          </p:cNvSpPr>
          <p:nvPr>
            <p:ph type="title"/>
          </p:nvPr>
        </p:nvSpPr>
        <p:spPr>
          <a:xfrm>
            <a:off x="838200" y="365125"/>
            <a:ext cx="10515600" cy="1325563"/>
          </a:xfrm>
        </p:spPr>
        <p:txBody>
          <a:bodyPr/>
          <a:lstStyle/>
          <a:p>
            <a:r>
              <a:rPr lang="en-US" dirty="0"/>
              <a:t>Fetch API</a:t>
            </a:r>
          </a:p>
        </p:txBody>
      </p:sp>
      <p:sp>
        <p:nvSpPr>
          <p:cNvPr id="3" name="Content Placeholder 2">
            <a:extLst>
              <a:ext uri="{FF2B5EF4-FFF2-40B4-BE49-F238E27FC236}">
                <a16:creationId xmlns:a16="http://schemas.microsoft.com/office/drawing/2014/main" id="{F9E2FD68-2653-40FA-ADB0-5DE432B89202}"/>
              </a:ext>
            </a:extLst>
          </p:cNvPr>
          <p:cNvSpPr>
            <a:spLocks noGrp="1"/>
          </p:cNvSpPr>
          <p:nvPr>
            <p:ph idx="1"/>
          </p:nvPr>
        </p:nvSpPr>
        <p:spPr>
          <a:xfrm>
            <a:off x="838200" y="1825625"/>
            <a:ext cx="10515600" cy="4351338"/>
          </a:xfrm>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 </a:t>
            </a:r>
          </a:p>
          <a:p>
            <a:r>
              <a:rPr lang="en-US" dirty="0"/>
              <a:t>Fetch provides a better alternative that can be easily used by other technologies such as Service Workers. </a:t>
            </a:r>
          </a:p>
          <a:p>
            <a:r>
              <a:rPr lang="en-US" dirty="0"/>
              <a:t>Fetch also provides a single logical place to define other HTTP-related concepts such as CORS and extensions to HTTP.</a:t>
            </a:r>
          </a:p>
        </p:txBody>
      </p:sp>
    </p:spTree>
    <p:extLst>
      <p:ext uri="{BB962C8B-B14F-4D97-AF65-F5344CB8AC3E}">
        <p14:creationId xmlns:p14="http://schemas.microsoft.com/office/powerpoint/2010/main" val="1257482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9F01-53A9-46ED-A230-42ECA33CA165}"/>
              </a:ext>
            </a:extLst>
          </p:cNvPr>
          <p:cNvSpPr>
            <a:spLocks noGrp="1"/>
          </p:cNvSpPr>
          <p:nvPr>
            <p:ph type="title"/>
          </p:nvPr>
        </p:nvSpPr>
        <p:spPr/>
        <p:txBody>
          <a:bodyPr/>
          <a:lstStyle/>
          <a:p>
            <a:r>
              <a:rPr lang="en-US" dirty="0"/>
              <a:t>Beyond ES6</a:t>
            </a:r>
          </a:p>
        </p:txBody>
      </p:sp>
      <p:sp>
        <p:nvSpPr>
          <p:cNvPr id="3" name="Content Placeholder 2">
            <a:extLst>
              <a:ext uri="{FF2B5EF4-FFF2-40B4-BE49-F238E27FC236}">
                <a16:creationId xmlns:a16="http://schemas.microsoft.com/office/drawing/2014/main" id="{B05C4B24-F32F-43AD-9496-4D2826809E79}"/>
              </a:ext>
            </a:extLst>
          </p:cNvPr>
          <p:cNvSpPr>
            <a:spLocks noGrp="1"/>
          </p:cNvSpPr>
          <p:nvPr>
            <p:ph idx="1"/>
          </p:nvPr>
        </p:nvSpPr>
        <p:spPr/>
        <p:txBody>
          <a:bodyPr>
            <a:normAutofit fontScale="70000" lnSpcReduction="20000"/>
          </a:bodyPr>
          <a:lstStyle/>
          <a:p>
            <a:r>
              <a:rPr lang="en-US" dirty="0"/>
              <a:t>ES 7 (ECMAScript 2016) New Features</a:t>
            </a:r>
          </a:p>
          <a:p>
            <a:pPr lvl="1"/>
            <a:r>
              <a:rPr lang="en-US" dirty="0"/>
              <a:t>Exponentiation Operator</a:t>
            </a:r>
          </a:p>
          <a:p>
            <a:pPr lvl="1"/>
            <a:r>
              <a:rPr lang="en-US" dirty="0"/>
              <a:t>Array: includes()</a:t>
            </a:r>
          </a:p>
          <a:p>
            <a:r>
              <a:rPr lang="en-US" dirty="0"/>
              <a:t>ES 8 (ECMAScript 2017) New Features</a:t>
            </a:r>
          </a:p>
          <a:p>
            <a:pPr lvl="1"/>
            <a:r>
              <a:rPr lang="en-US" dirty="0"/>
              <a:t>Object Static Methods</a:t>
            </a:r>
          </a:p>
          <a:p>
            <a:pPr lvl="2"/>
            <a:r>
              <a:rPr lang="en-US" dirty="0"/>
              <a:t>Object: entries() &amp; values()</a:t>
            </a:r>
          </a:p>
          <a:p>
            <a:pPr lvl="2"/>
            <a:r>
              <a:rPr lang="en-US" dirty="0"/>
              <a:t>Object: </a:t>
            </a:r>
            <a:r>
              <a:rPr lang="en-US" dirty="0" err="1"/>
              <a:t>getOwnPropertyDescriptors</a:t>
            </a:r>
            <a:r>
              <a:rPr lang="en-US" dirty="0"/>
              <a:t>()</a:t>
            </a:r>
          </a:p>
          <a:p>
            <a:pPr lvl="1"/>
            <a:r>
              <a:rPr lang="en-US" dirty="0"/>
              <a:t>String Padding</a:t>
            </a:r>
          </a:p>
          <a:p>
            <a:pPr lvl="1"/>
            <a:r>
              <a:rPr lang="en-US" dirty="0"/>
              <a:t>Trailing commas in Function</a:t>
            </a:r>
          </a:p>
          <a:p>
            <a:pPr lvl="1"/>
            <a:r>
              <a:rPr lang="en-US" dirty="0"/>
              <a:t>Async Functions</a:t>
            </a:r>
          </a:p>
          <a:p>
            <a:pPr lvl="2"/>
            <a:r>
              <a:rPr lang="en-US" dirty="0"/>
              <a:t>Async Await Flow</a:t>
            </a:r>
          </a:p>
          <a:p>
            <a:pPr lvl="2"/>
            <a:r>
              <a:rPr lang="en-US" dirty="0"/>
              <a:t>Async Await </a:t>
            </a:r>
          </a:p>
          <a:p>
            <a:r>
              <a:rPr lang="en-US" dirty="0"/>
              <a:t>ES 9 (ECMAScript 2018) New Features</a:t>
            </a:r>
          </a:p>
          <a:p>
            <a:pPr lvl="1"/>
            <a:r>
              <a:rPr lang="en-US" dirty="0"/>
              <a:t>Object rest/spread properties</a:t>
            </a:r>
          </a:p>
          <a:p>
            <a:pPr lvl="1"/>
            <a:r>
              <a:rPr lang="en-US" dirty="0"/>
              <a:t>Asynchronous Iteration</a:t>
            </a:r>
          </a:p>
          <a:p>
            <a:pPr lvl="1"/>
            <a:r>
              <a:rPr lang="en-US" dirty="0"/>
              <a:t>Promise: finally()</a:t>
            </a:r>
          </a:p>
          <a:p>
            <a:pPr lvl="1"/>
            <a:r>
              <a:rPr lang="en-US" dirty="0"/>
              <a:t>Template literal Revision</a:t>
            </a:r>
          </a:p>
        </p:txBody>
      </p:sp>
    </p:spTree>
    <p:extLst>
      <p:ext uri="{BB962C8B-B14F-4D97-AF65-F5344CB8AC3E}">
        <p14:creationId xmlns:p14="http://schemas.microsoft.com/office/powerpoint/2010/main" val="733118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3B352D-1682-3386-166E-501809F392B6}"/>
              </a:ext>
            </a:extLst>
          </p:cNvPr>
          <p:cNvSpPr>
            <a:spLocks noGrp="1"/>
          </p:cNvSpPr>
          <p:nvPr>
            <p:ph type="title"/>
          </p:nvPr>
        </p:nvSpPr>
        <p:spPr/>
        <p:txBody>
          <a:bodyPr/>
          <a:lstStyle/>
          <a:p>
            <a:r>
              <a:rPr lang="en-IN" dirty="0"/>
              <a:t>React With Redux</a:t>
            </a:r>
          </a:p>
        </p:txBody>
      </p:sp>
      <p:sp>
        <p:nvSpPr>
          <p:cNvPr id="5" name="Text Placeholder 4">
            <a:extLst>
              <a:ext uri="{FF2B5EF4-FFF2-40B4-BE49-F238E27FC236}">
                <a16:creationId xmlns:a16="http://schemas.microsoft.com/office/drawing/2014/main" id="{70210BAF-3017-3C66-8C28-69ABBEAC3B9B}"/>
              </a:ext>
            </a:extLst>
          </p:cNvPr>
          <p:cNvSpPr>
            <a:spLocks noGrp="1"/>
          </p:cNvSpPr>
          <p:nvPr>
            <p:ph type="body" idx="1"/>
          </p:nvPr>
        </p:nvSpPr>
        <p:spPr/>
        <p:txBody>
          <a:bodyPr/>
          <a:lstStyle/>
          <a:p>
            <a:r>
              <a:rPr lang="en-IN" dirty="0"/>
              <a:t>Understanding the Essentials</a:t>
            </a:r>
          </a:p>
        </p:txBody>
      </p:sp>
    </p:spTree>
    <p:extLst>
      <p:ext uri="{BB962C8B-B14F-4D97-AF65-F5344CB8AC3E}">
        <p14:creationId xmlns:p14="http://schemas.microsoft.com/office/powerpoint/2010/main" val="1463314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of a number of years&#10;&#10;Description automatically generated with medium confidence">
            <a:extLst>
              <a:ext uri="{FF2B5EF4-FFF2-40B4-BE49-F238E27FC236}">
                <a16:creationId xmlns:a16="http://schemas.microsoft.com/office/drawing/2014/main" id="{93AADA1E-742E-1784-5464-5D9CB58EF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03" y="0"/>
            <a:ext cx="9605394" cy="6858000"/>
          </a:xfrm>
          <a:prstGeom prst="rect">
            <a:avLst/>
          </a:prstGeom>
        </p:spPr>
      </p:pic>
    </p:spTree>
    <p:extLst>
      <p:ext uri="{BB962C8B-B14F-4D97-AF65-F5344CB8AC3E}">
        <p14:creationId xmlns:p14="http://schemas.microsoft.com/office/powerpoint/2010/main" val="3753056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C191-BBC6-175F-4E9A-657AE19F588F}"/>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B39D32B1-7B2F-200B-BF8E-8C5AB600077A}"/>
              </a:ext>
            </a:extLst>
          </p:cNvPr>
          <p:cNvSpPr>
            <a:spLocks noGrp="1"/>
          </p:cNvSpPr>
          <p:nvPr>
            <p:ph idx="1"/>
          </p:nvPr>
        </p:nvSpPr>
        <p:spPr/>
        <p:txBody>
          <a:bodyPr>
            <a:normAutofit fontScale="70000" lnSpcReduction="20000"/>
          </a:bodyPr>
          <a:lstStyle/>
          <a:p>
            <a:r>
              <a:rPr lang="en-US" dirty="0"/>
              <a:t>React JS is a popular JavaScript library for building user interfaces (UIs) for web applications. </a:t>
            </a:r>
          </a:p>
          <a:p>
            <a:r>
              <a:rPr lang="en-US" dirty="0"/>
              <a:t>It was developed by Facebook and is now maintained by a community of developers. </a:t>
            </a:r>
          </a:p>
          <a:p>
            <a:r>
              <a:rPr lang="en-US" dirty="0"/>
              <a:t>React JS allows developers to build reusable UI components that can be composed together to create complex, interactive web interfaces.</a:t>
            </a:r>
          </a:p>
          <a:p>
            <a:r>
              <a:rPr lang="en-US" dirty="0"/>
              <a:t>One of the key features of React JS is its virtual DOM (Document Object Model) implementation, which allows for efficient updates to the UI without having to re-render the entire page. This results in faster performance and a better user experience.</a:t>
            </a:r>
          </a:p>
          <a:p>
            <a:r>
              <a:rPr lang="en-US" dirty="0"/>
              <a:t>React JS also provides several other features and tools, such as a JSX syntax for writing HTML-like code in JavaScript, a component lifecycle for managing the state and behavior of components, and a powerful set of tools for debugging and testing.</a:t>
            </a:r>
          </a:p>
          <a:p>
            <a:r>
              <a:rPr lang="en-US" dirty="0"/>
              <a:t>React JS has become a popular choice for web developers due to its flexibility, performance, and ease of use. </a:t>
            </a:r>
          </a:p>
          <a:p>
            <a:r>
              <a:rPr lang="en-US" dirty="0"/>
              <a:t>It is often used in conjunction with other libraries and frameworks, such as Redux for state management, React Router for navigation, and Next.js for server-side rendering.</a:t>
            </a:r>
            <a:endParaRPr lang="en-IN" dirty="0"/>
          </a:p>
        </p:txBody>
      </p:sp>
    </p:spTree>
    <p:extLst>
      <p:ext uri="{BB962C8B-B14F-4D97-AF65-F5344CB8AC3E}">
        <p14:creationId xmlns:p14="http://schemas.microsoft.com/office/powerpoint/2010/main" val="3005695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84A72B-DCDB-D91B-1E51-B125460FC16D}"/>
              </a:ext>
            </a:extLst>
          </p:cNvPr>
          <p:cNvSpPr/>
          <p:nvPr/>
        </p:nvSpPr>
        <p:spPr>
          <a:xfrm>
            <a:off x="4203700" y="2421466"/>
            <a:ext cx="3784600" cy="201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r>
              <a:rPr lang="en-IN" dirty="0"/>
              <a:t>React Library</a:t>
            </a:r>
          </a:p>
        </p:txBody>
      </p:sp>
      <p:sp>
        <p:nvSpPr>
          <p:cNvPr id="5" name="Rectangle 4">
            <a:extLst>
              <a:ext uri="{FF2B5EF4-FFF2-40B4-BE49-F238E27FC236}">
                <a16:creationId xmlns:a16="http://schemas.microsoft.com/office/drawing/2014/main" id="{9E54031E-785A-12AC-9B44-B12F619FA806}"/>
              </a:ext>
            </a:extLst>
          </p:cNvPr>
          <p:cNvSpPr/>
          <p:nvPr/>
        </p:nvSpPr>
        <p:spPr>
          <a:xfrm>
            <a:off x="9304869" y="313267"/>
            <a:ext cx="2556931" cy="12530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Browser (Client Side)</a:t>
            </a:r>
          </a:p>
          <a:p>
            <a:pPr algn="ctr"/>
            <a:endParaRPr lang="en-IN" dirty="0"/>
          </a:p>
          <a:p>
            <a:pPr algn="ctr"/>
            <a:r>
              <a:rPr lang="en-IN" b="1" dirty="0"/>
              <a:t>REACTDOM (CSR)</a:t>
            </a:r>
          </a:p>
        </p:txBody>
      </p:sp>
      <p:cxnSp>
        <p:nvCxnSpPr>
          <p:cNvPr id="6" name="Straight Arrow Connector 5">
            <a:extLst>
              <a:ext uri="{FF2B5EF4-FFF2-40B4-BE49-F238E27FC236}">
                <a16:creationId xmlns:a16="http://schemas.microsoft.com/office/drawing/2014/main" id="{590BD6FF-0E7A-F3F0-9090-6CD005095DDC}"/>
              </a:ext>
            </a:extLst>
          </p:cNvPr>
          <p:cNvCxnSpPr>
            <a:cxnSpLocks/>
            <a:endCxn id="5" idx="1"/>
          </p:cNvCxnSpPr>
          <p:nvPr/>
        </p:nvCxnSpPr>
        <p:spPr>
          <a:xfrm flipV="1">
            <a:off x="7988300" y="939800"/>
            <a:ext cx="1316569"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03915F-F8A7-8325-9D81-BF6D2146EB59}"/>
              </a:ext>
            </a:extLst>
          </p:cNvPr>
          <p:cNvSpPr/>
          <p:nvPr/>
        </p:nvSpPr>
        <p:spPr>
          <a:xfrm>
            <a:off x="9304868"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 Side </a:t>
            </a:r>
          </a:p>
          <a:p>
            <a:pPr algn="ctr"/>
            <a:r>
              <a:rPr lang="en-IN" dirty="0"/>
              <a:t>(Node JS App)</a:t>
            </a:r>
          </a:p>
          <a:p>
            <a:pPr algn="ctr"/>
            <a:endParaRPr lang="en-IN" dirty="0"/>
          </a:p>
          <a:p>
            <a:pPr algn="ctr"/>
            <a:r>
              <a:rPr lang="en-IN" b="1" dirty="0"/>
              <a:t>REACTDOMSERVER (SSR)</a:t>
            </a:r>
          </a:p>
        </p:txBody>
      </p:sp>
      <p:cxnSp>
        <p:nvCxnSpPr>
          <p:cNvPr id="8" name="Straight Arrow Connector 7">
            <a:extLst>
              <a:ext uri="{FF2B5EF4-FFF2-40B4-BE49-F238E27FC236}">
                <a16:creationId xmlns:a16="http://schemas.microsoft.com/office/drawing/2014/main" id="{73C7026B-3CCC-B397-E92C-3ED66411229B}"/>
              </a:ext>
            </a:extLst>
          </p:cNvPr>
          <p:cNvCxnSpPr>
            <a:endCxn id="7" idx="1"/>
          </p:cNvCxnSpPr>
          <p:nvPr/>
        </p:nvCxnSpPr>
        <p:spPr>
          <a:xfrm>
            <a:off x="7988300" y="3429000"/>
            <a:ext cx="1316568"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6FD827A-E073-71D8-FDB5-6DF4CD1BA558}"/>
              </a:ext>
            </a:extLst>
          </p:cNvPr>
          <p:cNvSpPr/>
          <p:nvPr/>
        </p:nvSpPr>
        <p:spPr>
          <a:xfrm>
            <a:off x="9304868"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Server Side </a:t>
            </a:r>
          </a:p>
          <a:p>
            <a:pPr algn="ctr"/>
            <a:r>
              <a:rPr lang="en-IN" dirty="0"/>
              <a:t>(Node JS App)</a:t>
            </a:r>
          </a:p>
          <a:p>
            <a:pPr algn="ctr"/>
            <a:endParaRPr lang="en-IN" dirty="0"/>
          </a:p>
          <a:p>
            <a:pPr algn="ctr"/>
            <a:r>
              <a:rPr lang="en-IN" b="1" dirty="0"/>
              <a:t>REACTDOMSERVER (SSR)</a:t>
            </a:r>
          </a:p>
        </p:txBody>
      </p:sp>
      <p:cxnSp>
        <p:nvCxnSpPr>
          <p:cNvPr id="10" name="Straight Arrow Connector 9">
            <a:extLst>
              <a:ext uri="{FF2B5EF4-FFF2-40B4-BE49-F238E27FC236}">
                <a16:creationId xmlns:a16="http://schemas.microsoft.com/office/drawing/2014/main" id="{BCEDF20F-8722-7042-C4AA-75184D30697B}"/>
              </a:ext>
            </a:extLst>
          </p:cNvPr>
          <p:cNvCxnSpPr>
            <a:endCxn id="9" idx="1"/>
          </p:cNvCxnSpPr>
          <p:nvPr/>
        </p:nvCxnSpPr>
        <p:spPr>
          <a:xfrm>
            <a:off x="7988300" y="3429000"/>
            <a:ext cx="1316568"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0FC6AD4-E8C9-4D07-94F3-FCC0DFA73A01}"/>
              </a:ext>
            </a:extLst>
          </p:cNvPr>
          <p:cNvSpPr/>
          <p:nvPr/>
        </p:nvSpPr>
        <p:spPr>
          <a:xfrm>
            <a:off x="304801" y="52916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Mobile Application</a:t>
            </a:r>
          </a:p>
          <a:p>
            <a:pPr algn="ctr"/>
            <a:endParaRPr lang="en-IN" b="1" dirty="0"/>
          </a:p>
          <a:p>
            <a:pPr algn="ctr"/>
            <a:r>
              <a:rPr lang="en-IN" b="1" dirty="0"/>
              <a:t>REACTNATIVE</a:t>
            </a:r>
          </a:p>
        </p:txBody>
      </p:sp>
      <p:cxnSp>
        <p:nvCxnSpPr>
          <p:cNvPr id="12" name="Straight Arrow Connector 11">
            <a:extLst>
              <a:ext uri="{FF2B5EF4-FFF2-40B4-BE49-F238E27FC236}">
                <a16:creationId xmlns:a16="http://schemas.microsoft.com/office/drawing/2014/main" id="{A1322B4C-A8DC-0875-FE9B-B7EBA0B2F515}"/>
              </a:ext>
            </a:extLst>
          </p:cNvPr>
          <p:cNvCxnSpPr>
            <a:endCxn id="11" idx="3"/>
          </p:cNvCxnSpPr>
          <p:nvPr/>
        </p:nvCxnSpPr>
        <p:spPr>
          <a:xfrm flipH="1">
            <a:off x="2861733" y="34290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477744-5DD8-DA25-1A79-8B9EB8D077D7}"/>
              </a:ext>
            </a:extLst>
          </p:cNvPr>
          <p:cNvSpPr/>
          <p:nvPr/>
        </p:nvSpPr>
        <p:spPr>
          <a:xfrm>
            <a:off x="304801" y="313267"/>
            <a:ext cx="2556932" cy="125306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b="1" dirty="0"/>
          </a:p>
          <a:p>
            <a:pPr algn="ctr"/>
            <a:r>
              <a:rPr lang="en-IN" b="1" dirty="0"/>
              <a:t>ELECTRON JS</a:t>
            </a:r>
          </a:p>
        </p:txBody>
      </p:sp>
      <p:cxnSp>
        <p:nvCxnSpPr>
          <p:cNvPr id="14" name="Straight Arrow Connector 13">
            <a:extLst>
              <a:ext uri="{FF2B5EF4-FFF2-40B4-BE49-F238E27FC236}">
                <a16:creationId xmlns:a16="http://schemas.microsoft.com/office/drawing/2014/main" id="{E53A3BCC-9453-6131-75DC-CA89DC2C44FD}"/>
              </a:ext>
            </a:extLst>
          </p:cNvPr>
          <p:cNvCxnSpPr>
            <a:endCxn id="13" idx="3"/>
          </p:cNvCxnSpPr>
          <p:nvPr/>
        </p:nvCxnSpPr>
        <p:spPr>
          <a:xfrm flipH="1" flipV="1">
            <a:off x="2861733" y="939800"/>
            <a:ext cx="1341967" cy="2489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AB12-1EE9-7F94-6719-BFAFF5B8C27C}"/>
              </a:ext>
            </a:extLst>
          </p:cNvPr>
          <p:cNvSpPr>
            <a:spLocks noGrp="1"/>
          </p:cNvSpPr>
          <p:nvPr>
            <p:ph type="title"/>
          </p:nvPr>
        </p:nvSpPr>
        <p:spPr/>
        <p:txBody>
          <a:bodyPr/>
          <a:lstStyle/>
          <a:p>
            <a:r>
              <a:rPr lang="en-US" dirty="0"/>
              <a:t>What is Application Build?</a:t>
            </a:r>
            <a:endParaRPr lang="en-IN" dirty="0"/>
          </a:p>
        </p:txBody>
      </p:sp>
      <p:sp>
        <p:nvSpPr>
          <p:cNvPr id="3" name="Content Placeholder 2">
            <a:extLst>
              <a:ext uri="{FF2B5EF4-FFF2-40B4-BE49-F238E27FC236}">
                <a16:creationId xmlns:a16="http://schemas.microsoft.com/office/drawing/2014/main" id="{E2FBBE86-4702-C7A2-F80E-18BAB89A67EC}"/>
              </a:ext>
            </a:extLst>
          </p:cNvPr>
          <p:cNvSpPr>
            <a:spLocks noGrp="1"/>
          </p:cNvSpPr>
          <p:nvPr>
            <p:ph idx="1"/>
          </p:nvPr>
        </p:nvSpPr>
        <p:spPr/>
        <p:txBody>
          <a:bodyPr>
            <a:normAutofit lnSpcReduction="10000"/>
          </a:bodyPr>
          <a:lstStyle/>
          <a:p>
            <a:r>
              <a:rPr lang="en-US" dirty="0"/>
              <a:t>In the context of software development, "build" refers to the process of converting source code into an executable or deployable form. </a:t>
            </a:r>
          </a:p>
          <a:p>
            <a:r>
              <a:rPr lang="en-US" dirty="0"/>
              <a:t>The build process is an essential part of the software development lifecycle, and it typically occurs after the development phase when the source code is ready for deployment or testing. </a:t>
            </a:r>
          </a:p>
          <a:p>
            <a:r>
              <a:rPr lang="en-US" dirty="0"/>
              <a:t>The primary goal of the build process is to transform the source code into a usable form that can be executed or deployed in a target environment.</a:t>
            </a:r>
          </a:p>
          <a:p>
            <a:r>
              <a:rPr lang="en-US" dirty="0"/>
              <a:t>It involves various tasks such as compiling code, bundling assets, optimizing resources, running tests, and generating artifacts that can be used for deployment or distribution.</a:t>
            </a:r>
            <a:endParaRPr lang="en-IN" dirty="0"/>
          </a:p>
        </p:txBody>
      </p:sp>
    </p:spTree>
    <p:extLst>
      <p:ext uri="{BB962C8B-B14F-4D97-AF65-F5344CB8AC3E}">
        <p14:creationId xmlns:p14="http://schemas.microsoft.com/office/powerpoint/2010/main" val="34723870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BB54FC-6A71-BE91-7B25-E55B70BB7F19}"/>
              </a:ext>
            </a:extLst>
          </p:cNvPr>
          <p:cNvSpPr/>
          <p:nvPr/>
        </p:nvSpPr>
        <p:spPr>
          <a:xfrm>
            <a:off x="917616"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80DA0-B733-77C2-2B7B-96219AF0856B}"/>
              </a:ext>
            </a:extLst>
          </p:cNvPr>
          <p:cNvSpPr/>
          <p:nvPr/>
        </p:nvSpPr>
        <p:spPr>
          <a:xfrm>
            <a:off x="1100801"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C35EA574-0A58-4221-F07B-756AC9A77B3C}"/>
              </a:ext>
            </a:extLst>
          </p:cNvPr>
          <p:cNvSpPr/>
          <p:nvPr/>
        </p:nvSpPr>
        <p:spPr>
          <a:xfrm>
            <a:off x="3852239"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CAFD9A56-7456-6085-BD7F-E1AAE93931E2}"/>
              </a:ext>
            </a:extLst>
          </p:cNvPr>
          <p:cNvSpPr/>
          <p:nvPr/>
        </p:nvSpPr>
        <p:spPr>
          <a:xfrm>
            <a:off x="4445363"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99CF7B33-FE51-4DAC-2E87-2A38ABA85433}"/>
              </a:ext>
            </a:extLst>
          </p:cNvPr>
          <p:cNvSpPr txBox="1"/>
          <p:nvPr/>
        </p:nvSpPr>
        <p:spPr>
          <a:xfrm>
            <a:off x="2176052" y="584204"/>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2E970313-AD9A-8FE1-7CCB-58CD2E0691F7}"/>
              </a:ext>
            </a:extLst>
          </p:cNvPr>
          <p:cNvSpPr txBox="1"/>
          <p:nvPr/>
        </p:nvSpPr>
        <p:spPr>
          <a:xfrm>
            <a:off x="1208602" y="3384308"/>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B2BA8C3D-5BEF-9DE4-AC02-E140449146CB}"/>
              </a:ext>
            </a:extLst>
          </p:cNvPr>
          <p:cNvCxnSpPr>
            <a:cxnSpLocks/>
          </p:cNvCxnSpPr>
          <p:nvPr/>
        </p:nvCxnSpPr>
        <p:spPr>
          <a:xfrm>
            <a:off x="1188747"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F401590-6CCC-6BAB-DBB6-520ABFDBC6DC}"/>
              </a:ext>
            </a:extLst>
          </p:cNvPr>
          <p:cNvSpPr txBox="1"/>
          <p:nvPr/>
        </p:nvSpPr>
        <p:spPr>
          <a:xfrm>
            <a:off x="2369004" y="2445955"/>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A9E742C9-5A68-9E4E-AB7B-C827C7B13C67}"/>
              </a:ext>
            </a:extLst>
          </p:cNvPr>
          <p:cNvCxnSpPr>
            <a:cxnSpLocks/>
          </p:cNvCxnSpPr>
          <p:nvPr/>
        </p:nvCxnSpPr>
        <p:spPr>
          <a:xfrm>
            <a:off x="3816618"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CA31B3F3-CAAC-25C8-F23A-0E229855D16E}"/>
              </a:ext>
            </a:extLst>
          </p:cNvPr>
          <p:cNvCxnSpPr/>
          <p:nvPr/>
        </p:nvCxnSpPr>
        <p:spPr>
          <a:xfrm flipV="1">
            <a:off x="2176052"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539B2B-1635-5039-6707-6BCC3DD7F795}"/>
              </a:ext>
            </a:extLst>
          </p:cNvPr>
          <p:cNvCxnSpPr/>
          <p:nvPr/>
        </p:nvCxnSpPr>
        <p:spPr>
          <a:xfrm flipV="1">
            <a:off x="3403600"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9B4987-E387-94E7-5800-738C54D9AC60}"/>
              </a:ext>
            </a:extLst>
          </p:cNvPr>
          <p:cNvCxnSpPr/>
          <p:nvPr/>
        </p:nvCxnSpPr>
        <p:spPr>
          <a:xfrm flipV="1">
            <a:off x="4648200"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B52F39E-76E3-08A3-C0B1-ABF6F41C6F3F}"/>
              </a:ext>
            </a:extLst>
          </p:cNvPr>
          <p:cNvSpPr/>
          <p:nvPr/>
        </p:nvSpPr>
        <p:spPr>
          <a:xfrm>
            <a:off x="6937282" y="492900"/>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7E4CB67-EE88-1741-69F8-5D53779BE7E4}"/>
              </a:ext>
            </a:extLst>
          </p:cNvPr>
          <p:cNvSpPr/>
          <p:nvPr/>
        </p:nvSpPr>
        <p:spPr>
          <a:xfrm>
            <a:off x="7120467" y="1110739"/>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37183FBE-9209-8AAE-DB4E-7D2CD9045033}"/>
              </a:ext>
            </a:extLst>
          </p:cNvPr>
          <p:cNvSpPr/>
          <p:nvPr/>
        </p:nvSpPr>
        <p:spPr>
          <a:xfrm>
            <a:off x="9871905"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73D15210-14C1-0CF9-A156-FB9AEBDB7F4A}"/>
              </a:ext>
            </a:extLst>
          </p:cNvPr>
          <p:cNvSpPr/>
          <p:nvPr/>
        </p:nvSpPr>
        <p:spPr>
          <a:xfrm>
            <a:off x="10465029" y="1110739"/>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85064646-CD72-5C63-AB60-A18A23EB5FC4}"/>
              </a:ext>
            </a:extLst>
          </p:cNvPr>
          <p:cNvSpPr txBox="1"/>
          <p:nvPr/>
        </p:nvSpPr>
        <p:spPr>
          <a:xfrm>
            <a:off x="8195718" y="584204"/>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E2A943E9-F987-72AB-C33E-BA1D97B89BEB}"/>
              </a:ext>
            </a:extLst>
          </p:cNvPr>
          <p:cNvSpPr txBox="1"/>
          <p:nvPr/>
        </p:nvSpPr>
        <p:spPr>
          <a:xfrm>
            <a:off x="7228268" y="3384308"/>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0E0BBA6B-BCE1-A2AB-2A0B-E2A06F19CF15}"/>
              </a:ext>
            </a:extLst>
          </p:cNvPr>
          <p:cNvCxnSpPr>
            <a:cxnSpLocks/>
          </p:cNvCxnSpPr>
          <p:nvPr/>
        </p:nvCxnSpPr>
        <p:spPr>
          <a:xfrm>
            <a:off x="7208413"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108EAC87-26D5-E90E-F913-B23B792B5CD7}"/>
              </a:ext>
            </a:extLst>
          </p:cNvPr>
          <p:cNvSpPr txBox="1"/>
          <p:nvPr/>
        </p:nvSpPr>
        <p:spPr>
          <a:xfrm>
            <a:off x="8388670" y="2445955"/>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814F04F5-7EBD-9FD3-3EE3-ACF86D78A47E}"/>
              </a:ext>
            </a:extLst>
          </p:cNvPr>
          <p:cNvCxnSpPr>
            <a:cxnSpLocks/>
          </p:cNvCxnSpPr>
          <p:nvPr/>
        </p:nvCxnSpPr>
        <p:spPr>
          <a:xfrm>
            <a:off x="9836284" y="2693091"/>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CEE305B-2D8A-D06F-ABEA-BDF151CAF67C}"/>
              </a:ext>
            </a:extLst>
          </p:cNvPr>
          <p:cNvCxnSpPr/>
          <p:nvPr/>
        </p:nvCxnSpPr>
        <p:spPr>
          <a:xfrm flipV="1">
            <a:off x="8195718" y="1530869"/>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3BF4BA-FF84-6E66-0499-D9363B31005D}"/>
              </a:ext>
            </a:extLst>
          </p:cNvPr>
          <p:cNvCxnSpPr/>
          <p:nvPr/>
        </p:nvCxnSpPr>
        <p:spPr>
          <a:xfrm flipV="1">
            <a:off x="9423266" y="1530869"/>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8E7E37-B3B9-00AF-971D-544F140F3522}"/>
              </a:ext>
            </a:extLst>
          </p:cNvPr>
          <p:cNvCxnSpPr/>
          <p:nvPr/>
        </p:nvCxnSpPr>
        <p:spPr>
          <a:xfrm flipV="1">
            <a:off x="10667866" y="1530869"/>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16D998-53C0-F263-586A-C7F57B859242}"/>
              </a:ext>
            </a:extLst>
          </p:cNvPr>
          <p:cNvCxnSpPr/>
          <p:nvPr/>
        </p:nvCxnSpPr>
        <p:spPr>
          <a:xfrm>
            <a:off x="707255" y="5692632"/>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B9E485-E166-DAD2-C6BA-3B7759A95C69}"/>
              </a:ext>
            </a:extLst>
          </p:cNvPr>
          <p:cNvSpPr txBox="1"/>
          <p:nvPr/>
        </p:nvSpPr>
        <p:spPr>
          <a:xfrm>
            <a:off x="2176052" y="5885935"/>
            <a:ext cx="1314975" cy="369332"/>
          </a:xfrm>
          <a:prstGeom prst="rect">
            <a:avLst/>
          </a:prstGeom>
          <a:noFill/>
        </p:spPr>
        <p:txBody>
          <a:bodyPr wrap="none" rtlCol="0">
            <a:spAutoFit/>
          </a:bodyPr>
          <a:lstStyle/>
          <a:p>
            <a:r>
              <a:rPr lang="en-US" dirty="0"/>
              <a:t>&lt;Counter /&gt;</a:t>
            </a:r>
          </a:p>
        </p:txBody>
      </p:sp>
      <p:sp>
        <p:nvSpPr>
          <p:cNvPr id="30" name="TextBox 29">
            <a:extLst>
              <a:ext uri="{FF2B5EF4-FFF2-40B4-BE49-F238E27FC236}">
                <a16:creationId xmlns:a16="http://schemas.microsoft.com/office/drawing/2014/main" id="{18335931-AC2B-349C-E29C-12C3CF48E78B}"/>
              </a:ext>
            </a:extLst>
          </p:cNvPr>
          <p:cNvSpPr txBox="1"/>
          <p:nvPr/>
        </p:nvSpPr>
        <p:spPr>
          <a:xfrm>
            <a:off x="7891052" y="5885935"/>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30801525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BC2B96-1466-BD45-0758-78715EAFD574}"/>
              </a:ext>
            </a:extLst>
          </p:cNvPr>
          <p:cNvSpPr/>
          <p:nvPr/>
        </p:nvSpPr>
        <p:spPr>
          <a:xfrm>
            <a:off x="4059767" y="931334"/>
            <a:ext cx="4072466" cy="4995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REACT COMPONENT</a:t>
            </a:r>
          </a:p>
          <a:p>
            <a:pPr algn="ctr"/>
            <a:endParaRPr lang="en-IN" sz="2800" b="1" dirty="0"/>
          </a:p>
          <a:p>
            <a:pPr algn="ctr"/>
            <a:r>
              <a:rPr lang="en-IN" sz="2400" dirty="0"/>
              <a:t>View* (UI) – JS / JSX</a:t>
            </a:r>
          </a:p>
          <a:p>
            <a:pPr algn="ctr"/>
            <a:endParaRPr lang="en-IN" sz="2400" dirty="0"/>
          </a:p>
          <a:p>
            <a:pPr algn="ctr"/>
            <a:r>
              <a:rPr lang="en-IN" sz="2400" dirty="0"/>
              <a:t>Style (CSS) – JSX / CSS</a:t>
            </a:r>
          </a:p>
          <a:p>
            <a:pPr algn="ctr"/>
            <a:endParaRPr lang="en-IN" sz="2400" dirty="0"/>
          </a:p>
          <a:p>
            <a:pPr algn="ctr"/>
            <a:r>
              <a:rPr lang="en-IN" sz="2400" dirty="0"/>
              <a:t>Data (Inside) – State</a:t>
            </a:r>
          </a:p>
          <a:p>
            <a:pPr algn="ctr"/>
            <a:r>
              <a:rPr lang="en-IN" sz="2400" dirty="0"/>
              <a:t>Data (Outside) – Props</a:t>
            </a:r>
          </a:p>
          <a:p>
            <a:pPr algn="ctr"/>
            <a:endParaRPr lang="en-IN" sz="2400" dirty="0"/>
          </a:p>
          <a:p>
            <a:pPr algn="ctr"/>
            <a:r>
              <a:rPr lang="en-IN" sz="2400" dirty="0"/>
              <a:t>Behaviour – Methods</a:t>
            </a:r>
          </a:p>
          <a:p>
            <a:pPr algn="ctr"/>
            <a:r>
              <a:rPr lang="en-IN" sz="2400" dirty="0"/>
              <a:t>(UI Interaction)</a:t>
            </a:r>
            <a:endParaRPr lang="en-IN" sz="2800" dirty="0"/>
          </a:p>
        </p:txBody>
      </p:sp>
    </p:spTree>
    <p:extLst>
      <p:ext uri="{BB962C8B-B14F-4D97-AF65-F5344CB8AC3E}">
        <p14:creationId xmlns:p14="http://schemas.microsoft.com/office/powerpoint/2010/main" val="2326085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FB4B-E9BA-68F4-CEBD-313900009C0C}"/>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3205D296-F0B2-1418-449E-52550368C4C1}"/>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A7416DD-75ED-3829-BCA5-0FD88FF8DFE1}"/>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ADVERTISEMENT</a:t>
            </a:r>
          </a:p>
        </p:txBody>
      </p:sp>
      <p:sp>
        <p:nvSpPr>
          <p:cNvPr id="6" name="Rectangle 5">
            <a:extLst>
              <a:ext uri="{FF2B5EF4-FFF2-40B4-BE49-F238E27FC236}">
                <a16:creationId xmlns:a16="http://schemas.microsoft.com/office/drawing/2014/main" id="{3DA75615-0A19-1115-8B7F-300E29EDFDE8}"/>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21EA06B8-32CE-ED87-E0BD-A88C169A6C1B}"/>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A75428A3-EDC2-76E9-CF6B-055E180CE6B0}"/>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92A2796B-6CD2-0896-4536-057B0FCE9B24}"/>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B2E1E502-1C01-8EB7-17B9-174DB47ACA95}"/>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F79CC916-7144-EA74-36B1-0CE13D935051}"/>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4279E969-ED8A-0F58-C799-4DB84C9EAD8D}"/>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E516DFD2-FD9A-D36B-EE61-A5FDFF3C3C23}"/>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C3A71990-94C2-F2FF-0CBE-F28ACF8ABD2B}"/>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2524765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LTS (v18)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Theme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D8AF-0D0A-CA7D-8648-2E975174068F}"/>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DB10A690-CD4B-FBAB-C588-C160ADF925A0}"/>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cxnSp>
        <p:nvCxnSpPr>
          <p:cNvPr id="5" name="Straight Arrow Connector 4">
            <a:extLst>
              <a:ext uri="{FF2B5EF4-FFF2-40B4-BE49-F238E27FC236}">
                <a16:creationId xmlns:a16="http://schemas.microsoft.com/office/drawing/2014/main" id="{4D6FBBE0-A829-244B-58C6-45C7350EC66B}"/>
              </a:ext>
            </a:extLst>
          </p:cNvPr>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Flowchart: Process 5">
            <a:extLst>
              <a:ext uri="{FF2B5EF4-FFF2-40B4-BE49-F238E27FC236}">
                <a16:creationId xmlns:a16="http://schemas.microsoft.com/office/drawing/2014/main" id="{96E755E4-A9BF-A542-9850-28F03B96E7EA}"/>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sp>
        <p:nvSpPr>
          <p:cNvPr id="7" name="Flowchart: Multidocument 6">
            <a:extLst>
              <a:ext uri="{FF2B5EF4-FFF2-40B4-BE49-F238E27FC236}">
                <a16:creationId xmlns:a16="http://schemas.microsoft.com/office/drawing/2014/main" id="{450178B5-A01F-7893-349E-BC6391DA687C}"/>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8" name="Flowchart: Process 7">
            <a:extLst>
              <a:ext uri="{FF2B5EF4-FFF2-40B4-BE49-F238E27FC236}">
                <a16:creationId xmlns:a16="http://schemas.microsoft.com/office/drawing/2014/main" id="{675C94A6-4AEF-E551-20D9-299A305BD147}"/>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9" name="Straight Arrow Connector 8">
            <a:extLst>
              <a:ext uri="{FF2B5EF4-FFF2-40B4-BE49-F238E27FC236}">
                <a16:creationId xmlns:a16="http://schemas.microsoft.com/office/drawing/2014/main" id="{95119E2C-624B-6176-1063-84D1222FAC11}"/>
              </a:ext>
            </a:extLst>
          </p:cNvPr>
          <p:cNvCxnSpPr>
            <a:stCxn id="7" idx="3"/>
            <a:endCxn id="8"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Flowchart: Data 9">
            <a:extLst>
              <a:ext uri="{FF2B5EF4-FFF2-40B4-BE49-F238E27FC236}">
                <a16:creationId xmlns:a16="http://schemas.microsoft.com/office/drawing/2014/main" id="{F26946F4-89BE-F5D6-6E8B-3426301A56D1}"/>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11" name="Straight Arrow Connector 10">
            <a:extLst>
              <a:ext uri="{FF2B5EF4-FFF2-40B4-BE49-F238E27FC236}">
                <a16:creationId xmlns:a16="http://schemas.microsoft.com/office/drawing/2014/main" id="{0EA38AAE-C15E-9AE3-E5B6-386B91784C36}"/>
              </a:ext>
            </a:extLst>
          </p:cNvPr>
          <p:cNvCxnSpPr>
            <a:cxnSpLocks/>
            <a:endCxn id="10"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Flowchart: Merge 11">
            <a:extLst>
              <a:ext uri="{FF2B5EF4-FFF2-40B4-BE49-F238E27FC236}">
                <a16:creationId xmlns:a16="http://schemas.microsoft.com/office/drawing/2014/main" id="{D0CC63A3-8A66-1EDF-DD6B-2DAEA649CB86}"/>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3" name="Straight Arrow Connector 12">
            <a:extLst>
              <a:ext uri="{FF2B5EF4-FFF2-40B4-BE49-F238E27FC236}">
                <a16:creationId xmlns:a16="http://schemas.microsoft.com/office/drawing/2014/main" id="{B8D30231-D5E7-0EB8-A776-161489F7A184}"/>
              </a:ext>
            </a:extLst>
          </p:cNvPr>
          <p:cNvCxnSpPr>
            <a:cxnSpLocks/>
            <a:stCxn id="12"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9752A400-0FE3-E11E-0B72-103642A4E9D2}"/>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47C9091D-A1C6-E61F-54F6-BFF1D8DBC97D}"/>
              </a:ext>
            </a:extLst>
          </p:cNvPr>
          <p:cNvCxnSpPr>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1F1FFEE-4282-FE7C-7D86-FFF25C9455D8}"/>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CB1E4918-568A-0E05-7F4C-3686EB93C706}"/>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AB43F6-ADD2-79E3-0C00-BEC137DA1B67}"/>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Flowchart: Data 23">
            <a:extLst>
              <a:ext uri="{FF2B5EF4-FFF2-40B4-BE49-F238E27FC236}">
                <a16:creationId xmlns:a16="http://schemas.microsoft.com/office/drawing/2014/main" id="{A1BD4645-9378-DCF9-9063-84A73BA8609E}"/>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5" name="Straight Arrow Connector 24">
            <a:extLst>
              <a:ext uri="{FF2B5EF4-FFF2-40B4-BE49-F238E27FC236}">
                <a16:creationId xmlns:a16="http://schemas.microsoft.com/office/drawing/2014/main" id="{34CAE585-95FA-AB68-0741-C2B4F62827AD}"/>
              </a:ext>
            </a:extLst>
          </p:cNvPr>
          <p:cNvCxnSpPr>
            <a:endCxn id="24"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a:extLst>
              <a:ext uri="{FF2B5EF4-FFF2-40B4-BE49-F238E27FC236}">
                <a16:creationId xmlns:a16="http://schemas.microsoft.com/office/drawing/2014/main" id="{BC124C4A-21DD-70F5-38E4-8D2F59E9192B}"/>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7" name="Straight Arrow Connector 26">
            <a:extLst>
              <a:ext uri="{FF2B5EF4-FFF2-40B4-BE49-F238E27FC236}">
                <a16:creationId xmlns:a16="http://schemas.microsoft.com/office/drawing/2014/main" id="{B5735736-1BCF-4D1B-DE91-82AAE10E2397}"/>
              </a:ext>
            </a:extLst>
          </p:cNvPr>
          <p:cNvCxnSpPr>
            <a:stCxn id="26"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F360ED3-2A65-22ED-BF8A-41088896C1BB}"/>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9" name="Straight Arrow Connector 28">
            <a:extLst>
              <a:ext uri="{FF2B5EF4-FFF2-40B4-BE49-F238E27FC236}">
                <a16:creationId xmlns:a16="http://schemas.microsoft.com/office/drawing/2014/main" id="{7A17477F-9903-A367-A77C-C933AA3345B2}"/>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F6DF03-A38A-EB27-43BC-AE342B059CA2}"/>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Flowchart: Display 30">
            <a:extLst>
              <a:ext uri="{FF2B5EF4-FFF2-40B4-BE49-F238E27FC236}">
                <a16:creationId xmlns:a16="http://schemas.microsoft.com/office/drawing/2014/main" id="{89AF8281-23F5-E353-FF98-C93F626FA588}"/>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808844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C61230-F3CE-A6D6-61F9-9F088F253D72}"/>
              </a:ext>
            </a:extLst>
          </p:cNvPr>
          <p:cNvSpPr/>
          <p:nvPr/>
        </p:nvSpPr>
        <p:spPr>
          <a:xfrm>
            <a:off x="3217333" y="1483598"/>
            <a:ext cx="5717039" cy="2231234"/>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1D33C93-1B52-1544-356C-7D1031F45CA5}"/>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C13A57C7-A4A8-2BA8-36DE-245F62562E30}"/>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533A09E4-A27A-F453-E502-3B5240768BAE}"/>
              </a:ext>
            </a:extLst>
          </p:cNvPr>
          <p:cNvSpPr txBox="1"/>
          <p:nvPr/>
        </p:nvSpPr>
        <p:spPr>
          <a:xfrm>
            <a:off x="9518615" y="1251933"/>
            <a:ext cx="1386341" cy="954107"/>
          </a:xfrm>
          <a:prstGeom prst="rect">
            <a:avLst/>
          </a:prstGeom>
          <a:noFill/>
        </p:spPr>
        <p:txBody>
          <a:bodyPr wrap="square" rtlCol="0">
            <a:spAutoFit/>
          </a:bodyPr>
          <a:lstStyle/>
          <a:p>
            <a:r>
              <a:rPr lang="en-IN" sz="1400" dirty="0"/>
              <a:t>Babel +</a:t>
            </a:r>
          </a:p>
          <a:p>
            <a:r>
              <a:rPr lang="en-IN" sz="1400" dirty="0"/>
              <a:t>Preset (React)</a:t>
            </a:r>
          </a:p>
          <a:p>
            <a:r>
              <a:rPr lang="en-IN" sz="1400" dirty="0" err="1"/>
              <a:t>Preset</a:t>
            </a:r>
            <a:r>
              <a:rPr lang="en-IN" sz="1400" dirty="0"/>
              <a:t> (Env) +</a:t>
            </a:r>
          </a:p>
          <a:p>
            <a:r>
              <a:rPr lang="en-IN" sz="1400" dirty="0" err="1"/>
              <a:t>Polyfill</a:t>
            </a:r>
            <a:r>
              <a:rPr lang="en-IN" sz="1400" dirty="0"/>
              <a:t> (core-</a:t>
            </a:r>
            <a:r>
              <a:rPr lang="en-IN" sz="1400" dirty="0" err="1"/>
              <a:t>js</a:t>
            </a:r>
            <a:r>
              <a:rPr lang="en-IN" sz="1400" dirty="0"/>
              <a:t>)</a:t>
            </a:r>
          </a:p>
        </p:txBody>
      </p:sp>
      <p:sp>
        <p:nvSpPr>
          <p:cNvPr id="7" name="Rectangle 6">
            <a:extLst>
              <a:ext uri="{FF2B5EF4-FFF2-40B4-BE49-F238E27FC236}">
                <a16:creationId xmlns:a16="http://schemas.microsoft.com/office/drawing/2014/main" id="{E730A590-A526-7C2F-3FC6-11A0F0DC8158}"/>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344BFCC0-5C46-A570-8AAB-45719717BA61}"/>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542353C2-3DF7-B992-4986-CC07F61BAB0F}"/>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FA48B0BA-1976-4A05-4B3F-65EDAC305B6E}"/>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447774A6-4F2A-D227-FE70-89DC08AB0492}"/>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93A29D82-E23B-65D9-3644-CBCE0BAE898B}"/>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021A5C11-0C61-E11A-414F-E4529C5DDFE0}"/>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88D4D833-FD8A-EFB8-D24A-2637983E548B}"/>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3EA174CF-0338-BEE2-3DA8-391F9C89F329}"/>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DD248DE-2F3F-B6B6-CF4B-F4696528BFA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TextBox 16">
            <a:extLst>
              <a:ext uri="{FF2B5EF4-FFF2-40B4-BE49-F238E27FC236}">
                <a16:creationId xmlns:a16="http://schemas.microsoft.com/office/drawing/2014/main" id="{B3829A26-9DC2-DDE1-1348-631BA3ED7794}"/>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18" name="Straight Connector 17">
            <a:extLst>
              <a:ext uri="{FF2B5EF4-FFF2-40B4-BE49-F238E27FC236}">
                <a16:creationId xmlns:a16="http://schemas.microsoft.com/office/drawing/2014/main" id="{F866CC68-CD57-48C6-7EFF-C9DCEF38C4AE}"/>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4D61657A-73E9-D73D-FFE4-901BA92E66E7}"/>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0" name="TextBox 19">
            <a:extLst>
              <a:ext uri="{FF2B5EF4-FFF2-40B4-BE49-F238E27FC236}">
                <a16:creationId xmlns:a16="http://schemas.microsoft.com/office/drawing/2014/main" id="{6EEE003E-2222-6149-27CB-1B9F2BC85BC1}"/>
              </a:ext>
            </a:extLst>
          </p:cNvPr>
          <p:cNvSpPr txBox="1"/>
          <p:nvPr/>
        </p:nvSpPr>
        <p:spPr>
          <a:xfrm>
            <a:off x="6668400" y="1914546"/>
            <a:ext cx="1854995" cy="646331"/>
          </a:xfrm>
          <a:prstGeom prst="rect">
            <a:avLst/>
          </a:prstGeom>
          <a:noFill/>
        </p:spPr>
        <p:txBody>
          <a:bodyPr wrap="none" rtlCol="0">
            <a:spAutoFit/>
          </a:bodyPr>
          <a:lstStyle/>
          <a:p>
            <a:pPr algn="ctr"/>
            <a:r>
              <a:rPr lang="en-IN" dirty="0"/>
              <a:t>Build your project</a:t>
            </a:r>
          </a:p>
          <a:p>
            <a:pPr algn="ctr"/>
            <a:r>
              <a:rPr lang="en-IN" b="1" dirty="0" err="1"/>
              <a:t>npm</a:t>
            </a:r>
            <a:r>
              <a:rPr lang="en-IN" b="1" dirty="0"/>
              <a:t> run build</a:t>
            </a:r>
          </a:p>
        </p:txBody>
      </p:sp>
      <p:cxnSp>
        <p:nvCxnSpPr>
          <p:cNvPr id="21" name="Straight Connector 20">
            <a:extLst>
              <a:ext uri="{FF2B5EF4-FFF2-40B4-BE49-F238E27FC236}">
                <a16:creationId xmlns:a16="http://schemas.microsoft.com/office/drawing/2014/main" id="{3DFFB269-A085-9660-D03A-98D8A93E743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2CE90F35-FF64-7F0F-33F0-78C04B434FC6}"/>
              </a:ext>
            </a:extLst>
          </p:cNvPr>
          <p:cNvSpPr txBox="1"/>
          <p:nvPr/>
        </p:nvSpPr>
        <p:spPr>
          <a:xfrm>
            <a:off x="3531106" y="2604589"/>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3" name="TextBox 22">
            <a:extLst>
              <a:ext uri="{FF2B5EF4-FFF2-40B4-BE49-F238E27FC236}">
                <a16:creationId xmlns:a16="http://schemas.microsoft.com/office/drawing/2014/main" id="{B588AFBB-DB3D-C2E7-1458-A8CDABD728ED}"/>
              </a:ext>
            </a:extLst>
          </p:cNvPr>
          <p:cNvSpPr txBox="1"/>
          <p:nvPr/>
        </p:nvSpPr>
        <p:spPr>
          <a:xfrm>
            <a:off x="3416533" y="1710510"/>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b="1" dirty="0" err="1"/>
              <a:t>npm</a:t>
            </a:r>
            <a:r>
              <a:rPr lang="en-IN" b="1" dirty="0"/>
              <a:t> start</a:t>
            </a:r>
          </a:p>
        </p:txBody>
      </p:sp>
      <p:sp>
        <p:nvSpPr>
          <p:cNvPr id="24" name="Rectangle: Rounded Corners 23">
            <a:extLst>
              <a:ext uri="{FF2B5EF4-FFF2-40B4-BE49-F238E27FC236}">
                <a16:creationId xmlns:a16="http://schemas.microsoft.com/office/drawing/2014/main" id="{58E5D8E7-8BD2-432D-2258-A6399B9231CF}"/>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5" name="Straight Arrow Connector 24">
            <a:extLst>
              <a:ext uri="{FF2B5EF4-FFF2-40B4-BE49-F238E27FC236}">
                <a16:creationId xmlns:a16="http://schemas.microsoft.com/office/drawing/2014/main" id="{EABF3F48-BEB7-2B7B-F65E-A5E2D532C711}"/>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2371D10E-2110-76CE-5846-6D73A6C58053}"/>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0A1239AF-F27A-5A11-8C97-41DEE294D67E}"/>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262903-693D-0826-03D8-A5C72B3D91FE}"/>
              </a:ext>
            </a:extLst>
          </p:cNvPr>
          <p:cNvSpPr txBox="1"/>
          <p:nvPr/>
        </p:nvSpPr>
        <p:spPr>
          <a:xfrm>
            <a:off x="811461" y="272015"/>
            <a:ext cx="4095865" cy="523220"/>
          </a:xfrm>
          <a:prstGeom prst="rect">
            <a:avLst/>
          </a:prstGeom>
          <a:noFill/>
        </p:spPr>
        <p:txBody>
          <a:bodyPr wrap="none" rtlCol="0">
            <a:spAutoFit/>
          </a:bodyPr>
          <a:lstStyle/>
          <a:p>
            <a:r>
              <a:rPr lang="en-IN" sz="2800" b="1" dirty="0"/>
              <a:t>Webpack Client-Side Build</a:t>
            </a:r>
          </a:p>
        </p:txBody>
      </p:sp>
      <p:sp>
        <p:nvSpPr>
          <p:cNvPr id="29" name="TextBox 28">
            <a:extLst>
              <a:ext uri="{FF2B5EF4-FFF2-40B4-BE49-F238E27FC236}">
                <a16:creationId xmlns:a16="http://schemas.microsoft.com/office/drawing/2014/main" id="{4B811585-B6E7-19C1-19AB-DDF63700E689}"/>
              </a:ext>
            </a:extLst>
          </p:cNvPr>
          <p:cNvSpPr txBox="1"/>
          <p:nvPr/>
        </p:nvSpPr>
        <p:spPr>
          <a:xfrm>
            <a:off x="309487" y="895309"/>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
        <p:nvSpPr>
          <p:cNvPr id="3" name="TextBox 2">
            <a:extLst>
              <a:ext uri="{FF2B5EF4-FFF2-40B4-BE49-F238E27FC236}">
                <a16:creationId xmlns:a16="http://schemas.microsoft.com/office/drawing/2014/main" id="{2F859DFE-2B96-17AE-A0B1-E1CFAE2C00D1}"/>
              </a:ext>
            </a:extLst>
          </p:cNvPr>
          <p:cNvSpPr txBox="1"/>
          <p:nvPr/>
        </p:nvSpPr>
        <p:spPr>
          <a:xfrm>
            <a:off x="315538" y="2659317"/>
            <a:ext cx="2386527" cy="646331"/>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solidFill>
                  <a:schemeClr val="tx1"/>
                </a:solidFill>
              </a:rPr>
              <a:t>Auto Configuration</a:t>
            </a:r>
          </a:p>
          <a:p>
            <a:pPr>
              <a:tabLst>
                <a:tab pos="177800" algn="l"/>
              </a:tabLst>
            </a:pPr>
            <a:r>
              <a:rPr lang="en-US" dirty="0">
                <a:solidFill>
                  <a:schemeClr val="tx1"/>
                </a:solidFill>
              </a:rPr>
              <a:t>	create-react-app (CLI)</a:t>
            </a:r>
            <a:endParaRPr lang="en-IN" dirty="0">
              <a:solidFill>
                <a:schemeClr val="tx1"/>
              </a:solidFill>
            </a:endParaRPr>
          </a:p>
        </p:txBody>
      </p:sp>
      <p:sp>
        <p:nvSpPr>
          <p:cNvPr id="33" name="TextBox 32">
            <a:extLst>
              <a:ext uri="{FF2B5EF4-FFF2-40B4-BE49-F238E27FC236}">
                <a16:creationId xmlns:a16="http://schemas.microsoft.com/office/drawing/2014/main" id="{4327802D-AE38-4876-C6AE-9FE565D807BE}"/>
              </a:ext>
            </a:extLst>
          </p:cNvPr>
          <p:cNvSpPr txBox="1"/>
          <p:nvPr/>
        </p:nvSpPr>
        <p:spPr>
          <a:xfrm>
            <a:off x="3183167" y="1094793"/>
            <a:ext cx="1492315" cy="369332"/>
          </a:xfrm>
          <a:prstGeom prst="rect">
            <a:avLst/>
          </a:prstGeom>
          <a:noFill/>
        </p:spPr>
        <p:txBody>
          <a:bodyPr wrap="square">
            <a:spAutoFit/>
          </a:bodyPr>
          <a:lstStyle/>
          <a:p>
            <a:r>
              <a:rPr lang="en-IN" b="1" dirty="0"/>
              <a:t>react-scripts</a:t>
            </a:r>
          </a:p>
        </p:txBody>
      </p:sp>
    </p:spTree>
    <p:extLst>
      <p:ext uri="{BB962C8B-B14F-4D97-AF65-F5344CB8AC3E}">
        <p14:creationId xmlns:p14="http://schemas.microsoft.com/office/powerpoint/2010/main" val="3182719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2C99-BDD3-1C65-A5E4-BD7331A182AC}"/>
              </a:ext>
            </a:extLst>
          </p:cNvPr>
          <p:cNvSpPr>
            <a:spLocks noGrp="1"/>
          </p:cNvSpPr>
          <p:nvPr>
            <p:ph type="title"/>
          </p:nvPr>
        </p:nvSpPr>
        <p:spPr/>
        <p:txBody>
          <a:bodyPr/>
          <a:lstStyle/>
          <a:p>
            <a:r>
              <a:rPr lang="en-US" dirty="0"/>
              <a:t>React toolchains</a:t>
            </a:r>
            <a:endParaRPr lang="en-IN" dirty="0"/>
          </a:p>
        </p:txBody>
      </p:sp>
      <p:sp>
        <p:nvSpPr>
          <p:cNvPr id="3" name="Content Placeholder 2">
            <a:extLst>
              <a:ext uri="{FF2B5EF4-FFF2-40B4-BE49-F238E27FC236}">
                <a16:creationId xmlns:a16="http://schemas.microsoft.com/office/drawing/2014/main" id="{885FA980-BB26-841B-E840-504E7A1E87C1}"/>
              </a:ext>
            </a:extLst>
          </p:cNvPr>
          <p:cNvSpPr>
            <a:spLocks noGrp="1"/>
          </p:cNvSpPr>
          <p:nvPr>
            <p:ph idx="1"/>
          </p:nvPr>
        </p:nvSpPr>
        <p:spPr/>
        <p:txBody>
          <a:bodyPr>
            <a:normAutofit/>
          </a:bodyPr>
          <a:lstStyle/>
          <a:p>
            <a:r>
              <a:rPr lang="en-US" dirty="0"/>
              <a:t>Use an integrated toolchain for the best user and developer experience.</a:t>
            </a:r>
          </a:p>
          <a:p>
            <a:r>
              <a:rPr lang="en-US" dirty="0"/>
              <a:t>React toolchains help with tasks like:</a:t>
            </a:r>
          </a:p>
          <a:p>
            <a:pPr lvl="1"/>
            <a:r>
              <a:rPr lang="en-US" dirty="0"/>
              <a:t>Scaling to many files and components.</a:t>
            </a:r>
          </a:p>
          <a:p>
            <a:pPr lvl="1"/>
            <a:r>
              <a:rPr lang="en-US" dirty="0"/>
              <a:t>Using third-party libraries from </a:t>
            </a:r>
            <a:r>
              <a:rPr lang="en-US" dirty="0" err="1"/>
              <a:t>npm</a:t>
            </a:r>
            <a:r>
              <a:rPr lang="en-US" dirty="0"/>
              <a:t>.</a:t>
            </a:r>
          </a:p>
          <a:p>
            <a:pPr lvl="1"/>
            <a:r>
              <a:rPr lang="en-US" dirty="0"/>
              <a:t>Detecting common mistakes early.</a:t>
            </a:r>
          </a:p>
          <a:p>
            <a:pPr lvl="1"/>
            <a:r>
              <a:rPr lang="en-US" dirty="0"/>
              <a:t>Live-editing CSS and JS in development.</a:t>
            </a:r>
          </a:p>
          <a:p>
            <a:pPr lvl="1"/>
            <a:r>
              <a:rPr lang="en-US" dirty="0"/>
              <a:t>Optimizing the output for production.</a:t>
            </a:r>
          </a:p>
          <a:p>
            <a:endParaRPr lang="en-IN" dirty="0"/>
          </a:p>
        </p:txBody>
      </p:sp>
    </p:spTree>
    <p:extLst>
      <p:ext uri="{BB962C8B-B14F-4D97-AF65-F5344CB8AC3E}">
        <p14:creationId xmlns:p14="http://schemas.microsoft.com/office/powerpoint/2010/main" val="24694280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0334-C0C3-6A73-2AB6-3581F43AE9A5}"/>
              </a:ext>
            </a:extLst>
          </p:cNvPr>
          <p:cNvSpPr>
            <a:spLocks noGrp="1"/>
          </p:cNvSpPr>
          <p:nvPr>
            <p:ph type="title"/>
          </p:nvPr>
        </p:nvSpPr>
        <p:spPr/>
        <p:txBody>
          <a:bodyPr/>
          <a:lstStyle/>
          <a:p>
            <a:r>
              <a:rPr lang="en-US" dirty="0"/>
              <a:t>Toolchains</a:t>
            </a:r>
            <a:endParaRPr lang="en-IN" dirty="0"/>
          </a:p>
        </p:txBody>
      </p:sp>
      <p:sp>
        <p:nvSpPr>
          <p:cNvPr id="3" name="Content Placeholder 2">
            <a:extLst>
              <a:ext uri="{FF2B5EF4-FFF2-40B4-BE49-F238E27FC236}">
                <a16:creationId xmlns:a16="http://schemas.microsoft.com/office/drawing/2014/main" id="{6DC34728-6DF0-0040-3630-44C90F4D4DB0}"/>
              </a:ext>
            </a:extLst>
          </p:cNvPr>
          <p:cNvSpPr>
            <a:spLocks noGrp="1"/>
          </p:cNvSpPr>
          <p:nvPr>
            <p:ph idx="1"/>
          </p:nvPr>
        </p:nvSpPr>
        <p:spPr/>
        <p:txBody>
          <a:bodyPr/>
          <a:lstStyle/>
          <a:p>
            <a:r>
              <a:rPr lang="en-US" dirty="0"/>
              <a:t>The React team primarily recommends these solutions:</a:t>
            </a:r>
          </a:p>
          <a:p>
            <a:r>
              <a:rPr lang="en-US" dirty="0"/>
              <a:t>If you’re learning </a:t>
            </a:r>
            <a:r>
              <a:rPr lang="en-US" b="1" dirty="0"/>
              <a:t>React or creating a new single-page app</a:t>
            </a:r>
            <a:r>
              <a:rPr lang="en-US" dirty="0"/>
              <a:t>, use </a:t>
            </a:r>
            <a:r>
              <a:rPr lang="en-US" b="1" dirty="0">
                <a:solidFill>
                  <a:srgbClr val="00B0F0"/>
                </a:solidFill>
              </a:rPr>
              <a:t>Create React App</a:t>
            </a:r>
            <a:r>
              <a:rPr lang="en-US" dirty="0"/>
              <a:t>.</a:t>
            </a:r>
          </a:p>
          <a:p>
            <a:r>
              <a:rPr lang="en-US" dirty="0"/>
              <a:t>If you’re building a </a:t>
            </a:r>
            <a:r>
              <a:rPr lang="en-US" b="1" dirty="0"/>
              <a:t>server-rendered website with Node.js</a:t>
            </a:r>
            <a:r>
              <a:rPr lang="en-US" dirty="0"/>
              <a:t>, try </a:t>
            </a:r>
            <a:r>
              <a:rPr lang="en-US" b="1" dirty="0">
                <a:solidFill>
                  <a:srgbClr val="00B0F0"/>
                </a:solidFill>
              </a:rPr>
              <a:t>Next.js</a:t>
            </a:r>
            <a:r>
              <a:rPr lang="en-US" dirty="0"/>
              <a:t>.</a:t>
            </a:r>
          </a:p>
          <a:p>
            <a:r>
              <a:rPr lang="en-US" dirty="0"/>
              <a:t>If you’re building a </a:t>
            </a:r>
            <a:r>
              <a:rPr lang="en-US" b="1" dirty="0"/>
              <a:t>static content-oriented website</a:t>
            </a:r>
            <a:r>
              <a:rPr lang="en-US" dirty="0"/>
              <a:t>, try </a:t>
            </a:r>
            <a:r>
              <a:rPr lang="en-US" b="1" dirty="0">
                <a:solidFill>
                  <a:srgbClr val="00B0F0"/>
                </a:solidFill>
              </a:rPr>
              <a:t>Gatsby</a:t>
            </a:r>
            <a:r>
              <a:rPr lang="en-US" dirty="0"/>
              <a:t>.</a:t>
            </a:r>
            <a:endParaRPr lang="en-IN" dirty="0"/>
          </a:p>
        </p:txBody>
      </p:sp>
    </p:spTree>
    <p:extLst>
      <p:ext uri="{BB962C8B-B14F-4D97-AF65-F5344CB8AC3E}">
        <p14:creationId xmlns:p14="http://schemas.microsoft.com/office/powerpoint/2010/main" val="2162259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129-3FDD-57B1-CF30-081F3B45E8D9}"/>
              </a:ext>
            </a:extLst>
          </p:cNvPr>
          <p:cNvSpPr>
            <a:spLocks noGrp="1"/>
          </p:cNvSpPr>
          <p:nvPr>
            <p:ph type="title"/>
          </p:nvPr>
        </p:nvSpPr>
        <p:spPr/>
        <p:txBody>
          <a:bodyPr/>
          <a:lstStyle/>
          <a:p>
            <a:r>
              <a:rPr lang="en-IN" dirty="0"/>
              <a:t>Create React App</a:t>
            </a:r>
          </a:p>
        </p:txBody>
      </p:sp>
      <p:sp>
        <p:nvSpPr>
          <p:cNvPr id="3" name="Content Placeholder 2">
            <a:extLst>
              <a:ext uri="{FF2B5EF4-FFF2-40B4-BE49-F238E27FC236}">
                <a16:creationId xmlns:a16="http://schemas.microsoft.com/office/drawing/2014/main" id="{DE701845-142B-463E-BCA3-16810CD6B3CA}"/>
              </a:ext>
            </a:extLst>
          </p:cNvPr>
          <p:cNvSpPr>
            <a:spLocks noGrp="1"/>
          </p:cNvSpPr>
          <p:nvPr>
            <p:ph idx="1"/>
          </p:nvPr>
        </p:nvSpPr>
        <p:spPr/>
        <p:txBody>
          <a:bodyPr>
            <a:normAutofit fontScale="92500" lnSpcReduction="20000"/>
          </a:bodyPr>
          <a:lstStyle/>
          <a:p>
            <a:r>
              <a:rPr lang="en-US" dirty="0"/>
              <a:t>Create React App is a comfortable environment for learning React and is the best way to start building a new single-page application in React.</a:t>
            </a:r>
          </a:p>
          <a:p>
            <a:r>
              <a:rPr lang="en-US" dirty="0"/>
              <a:t>It sets up your development environment so that you can use the latest JavaScript features, provides a nice developer experience, and optimizes your app for production. </a:t>
            </a:r>
          </a:p>
          <a:p>
            <a:r>
              <a:rPr lang="en-US" dirty="0"/>
              <a:t>You’ll need to have Node &gt;= 14.0.0 and </a:t>
            </a:r>
            <a:r>
              <a:rPr lang="en-US" dirty="0" err="1"/>
              <a:t>npm</a:t>
            </a:r>
            <a:r>
              <a:rPr lang="en-US" dirty="0"/>
              <a:t> &gt;= 5.6 on your machine.</a:t>
            </a:r>
          </a:p>
          <a:p>
            <a:r>
              <a:rPr lang="en-US" dirty="0"/>
              <a:t>Create React App doesn’t handle backend logic or databases; it just creates a frontend build pipeline, so you can use it with any backend you want. Under the hood, it uses Babel and webpack, but you don’t need to know anything about them.</a:t>
            </a:r>
          </a:p>
          <a:p>
            <a:r>
              <a:rPr lang="en-US" dirty="0"/>
              <a:t>When you’re ready to deploy to production, running </a:t>
            </a:r>
            <a:r>
              <a:rPr lang="en-US" dirty="0" err="1"/>
              <a:t>npm</a:t>
            </a:r>
            <a:r>
              <a:rPr lang="en-US" dirty="0"/>
              <a:t> run build will create an optimized build of your app in the build folder. </a:t>
            </a:r>
            <a:endParaRPr lang="en-IN" dirty="0"/>
          </a:p>
        </p:txBody>
      </p:sp>
    </p:spTree>
    <p:extLst>
      <p:ext uri="{BB962C8B-B14F-4D97-AF65-F5344CB8AC3E}">
        <p14:creationId xmlns:p14="http://schemas.microsoft.com/office/powerpoint/2010/main" val="1843520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25336</TotalTime>
  <Words>13924</Words>
  <Application>Microsoft Office PowerPoint</Application>
  <PresentationFormat>Widescreen</PresentationFormat>
  <Paragraphs>1627</Paragraphs>
  <Slides>179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179</vt:i4>
      </vt:variant>
    </vt:vector>
  </HeadingPairs>
  <TitlesOfParts>
    <vt:vector size="193" baseType="lpstr">
      <vt:lpstr>-apple-system</vt:lpstr>
      <vt:lpstr>Aptos</vt:lpstr>
      <vt:lpstr>Arial</vt:lpstr>
      <vt:lpstr>Calibri</vt:lpstr>
      <vt:lpstr>Calibri Light</vt:lpstr>
      <vt:lpstr>charter</vt:lpstr>
      <vt:lpstr>euclid_circular_a</vt:lpstr>
      <vt:lpstr>Inter</vt:lpstr>
      <vt:lpstr>inter-regular</vt:lpstr>
      <vt:lpstr>Segoe UI</vt:lpstr>
      <vt:lpstr>system-ui</vt:lpstr>
      <vt:lpstr>times new roman</vt:lpstr>
      <vt:lpstr>Wingdings</vt:lpstr>
      <vt:lpstr>Office Theme</vt:lpstr>
      <vt:lpstr>PowerPoint Presentation</vt:lpstr>
      <vt:lpstr>ECMAScript 2015+</vt:lpstr>
      <vt:lpstr>What is a programming language?</vt:lpstr>
      <vt:lpstr>What a programming language provides?</vt:lpstr>
      <vt:lpstr>Installation</vt:lpstr>
      <vt:lpstr>Babel</vt:lpstr>
      <vt:lpstr>Commands</vt:lpstr>
      <vt:lpstr>Steps to run the application</vt:lpstr>
      <vt:lpstr>What is Application Build?</vt:lpstr>
      <vt:lpstr>How will you Build - Build Workflow</vt:lpstr>
      <vt:lpstr>Task Runners</vt:lpstr>
      <vt:lpstr>Use a Task Runner (e.g., Gulp or Grunt)</vt:lpstr>
      <vt:lpstr>Module Bundlers</vt:lpstr>
      <vt:lpstr>The Purpose of Bundlers</vt:lpstr>
      <vt:lpstr>Module Bundlers</vt:lpstr>
      <vt:lpstr>Use a Bundler</vt:lpstr>
      <vt:lpstr>Using Both</vt:lpstr>
      <vt:lpstr>Webpack</vt:lpstr>
      <vt:lpstr>How Webpack Executes?</vt:lpstr>
      <vt:lpstr>Configuring Webpack</vt:lpstr>
      <vt:lpstr>PowerPoint Presentation</vt:lpstr>
      <vt:lpstr>Steps to run the application</vt:lpstr>
      <vt:lpstr>Traditional Website Architecture</vt:lpstr>
      <vt:lpstr>Traditional Web Application Architecture</vt:lpstr>
      <vt:lpstr>Traditional Web Application Architecture With Partial Page Rendering (Post Back)</vt:lpstr>
      <vt:lpstr>SPA – Client-side Rendering</vt:lpstr>
      <vt:lpstr>Single Page Application Pros - CSR</vt:lpstr>
      <vt:lpstr>PowerPoint Presentation</vt:lpstr>
      <vt:lpstr>PowerPoint Presentation</vt:lpstr>
      <vt:lpstr>Single Page Application Cons (Purely CSR)</vt:lpstr>
      <vt:lpstr>Variables</vt:lpstr>
      <vt:lpstr>Datatypes</vt:lpstr>
      <vt:lpstr>JavaScript types</vt:lpstr>
      <vt:lpstr>Mutable vs Immutable</vt:lpstr>
      <vt:lpstr>Standard built-in objects</vt:lpstr>
      <vt:lpstr>Standard built-in objects</vt:lpstr>
      <vt:lpstr>Standard built-in objects</vt:lpstr>
      <vt:lpstr>Statements &amp; Loops</vt:lpstr>
      <vt:lpstr>Functions</vt:lpstr>
      <vt:lpstr>Functions</vt:lpstr>
      <vt:lpstr>Function Parameters &amp; Arguments</vt:lpstr>
      <vt:lpstr>The Arguments Object</vt:lpstr>
      <vt:lpstr>Rest &amp; Spread</vt:lpstr>
      <vt:lpstr>Reference Vs Shallow Vs Deep Copy</vt:lpstr>
      <vt:lpstr>Reference Copy Vs Shallow Copy</vt:lpstr>
      <vt:lpstr>Pure and Impure Functions</vt:lpstr>
      <vt:lpstr>IIFE</vt:lpstr>
      <vt:lpstr>Function Overloading</vt:lpstr>
      <vt:lpstr>Callback</vt:lpstr>
      <vt:lpstr>JavaScript ‘this’ keyword</vt:lpstr>
      <vt:lpstr>Closure</vt:lpstr>
      <vt:lpstr>Function Currying</vt:lpstr>
      <vt:lpstr>Higher Order Functions</vt:lpstr>
      <vt:lpstr>Indexed collections</vt:lpstr>
      <vt:lpstr>Arrays</vt:lpstr>
      <vt:lpstr>Keyed collections</vt:lpstr>
      <vt:lpstr>Map</vt:lpstr>
      <vt:lpstr>Set</vt:lpstr>
      <vt:lpstr>Weak Map</vt:lpstr>
      <vt:lpstr>Weak Set</vt:lpstr>
      <vt:lpstr>Objects</vt:lpstr>
      <vt:lpstr>JSON</vt:lpstr>
      <vt:lpstr>PowerPoint Presentation</vt:lpstr>
      <vt:lpstr>PowerPoint Presentation</vt:lpstr>
      <vt:lpstr>PowerPoint Presentation</vt:lpstr>
      <vt:lpstr>Constructor Function</vt:lpstr>
      <vt:lpstr>Function Using this keyword *Will increase memory Usage</vt:lpstr>
      <vt:lpstr>Function Using prototype</vt:lpstr>
      <vt:lpstr>static</vt:lpstr>
      <vt:lpstr>PowerPoint Presentation</vt:lpstr>
      <vt:lpstr>PowerPoint Presentation</vt:lpstr>
      <vt:lpstr>Well-Known symbols</vt:lpstr>
      <vt:lpstr>Well-known symbol</vt:lpstr>
      <vt:lpstr>Iterators &amp; Generators</vt:lpstr>
      <vt:lpstr>Generators</vt:lpstr>
      <vt:lpstr>Generator Methods</vt:lpstr>
      <vt:lpstr>Uses of Generators</vt:lpstr>
      <vt:lpstr>Modules</vt:lpstr>
      <vt:lpstr>Modules</vt:lpstr>
      <vt:lpstr>Promise</vt:lpstr>
      <vt:lpstr>Promise vs Callbacks</vt:lpstr>
      <vt:lpstr>Promise Guarantees</vt:lpstr>
      <vt:lpstr>Fetch API</vt:lpstr>
      <vt:lpstr>Beyond ES6</vt:lpstr>
      <vt:lpstr>React With Redux</vt:lpstr>
      <vt:lpstr>What is a JavaScript Library?</vt:lpstr>
      <vt:lpstr>PowerPoint Presentation</vt:lpstr>
      <vt:lpstr>React JS</vt:lpstr>
      <vt:lpstr>PowerPoint Presentation</vt:lpstr>
      <vt:lpstr>PowerPoint Presentation</vt:lpstr>
      <vt:lpstr>PowerPoint Presentation</vt:lpstr>
      <vt:lpstr>UI Composition (Composite UI Pattern)</vt:lpstr>
      <vt:lpstr>Installation</vt:lpstr>
      <vt:lpstr>Browser Extensions Installation</vt:lpstr>
      <vt:lpstr>How Browser Renders a Web Page?</vt:lpstr>
      <vt:lpstr>PowerPoint Presentation</vt:lpstr>
      <vt:lpstr>React toolchains</vt:lpstr>
      <vt:lpstr>Toolchains</vt:lpstr>
      <vt:lpstr>Create React App</vt:lpstr>
      <vt:lpstr>Using React CLI</vt:lpstr>
      <vt:lpstr>Using Bootstrap</vt:lpstr>
      <vt:lpstr>Assignment</vt:lpstr>
      <vt:lpstr>Render Both Components Using a Single ReactDOM.render</vt:lpstr>
      <vt:lpstr>Render both Components using two different ReactDOM.render</vt:lpstr>
      <vt:lpstr>Render Both Components in Root and Render Root Using ReactDOM.render</vt:lpstr>
      <vt:lpstr>Ways to Style React Components</vt:lpstr>
      <vt:lpstr>State</vt:lpstr>
      <vt:lpstr>Props</vt:lpstr>
      <vt:lpstr>Props vs State</vt:lpstr>
      <vt:lpstr>Type checking With PropTypes</vt:lpstr>
      <vt:lpstr>PowerPoint Presentation</vt:lpstr>
      <vt:lpstr>Virtual DOM</vt:lpstr>
      <vt:lpstr>Virtual DOM</vt:lpstr>
      <vt:lpstr>Terminologies</vt:lpstr>
      <vt:lpstr>React Fiber </vt:lpstr>
      <vt:lpstr>SyntheticEvent Object</vt:lpstr>
      <vt:lpstr>SyntheticEvent object attributes</vt:lpstr>
      <vt:lpstr>Parent Child Communication</vt:lpstr>
      <vt:lpstr>Parent Child Communication</vt:lpstr>
      <vt:lpstr>Methods &amp; Properties in a React Component Class</vt:lpstr>
      <vt:lpstr>Lifecycle Methods</vt:lpstr>
      <vt:lpstr>Lifecycle Methods in a React Component Class</vt:lpstr>
      <vt:lpstr>Hooks</vt:lpstr>
      <vt:lpstr>Built-in Hooks of React</vt:lpstr>
      <vt:lpstr>PowerPoint Presentation</vt:lpstr>
      <vt:lpstr>Rules to remember</vt:lpstr>
      <vt:lpstr>Sibling Communication Using Parent State</vt:lpstr>
      <vt:lpstr>Prop Drilling</vt:lpstr>
      <vt:lpstr>Context</vt:lpstr>
      <vt:lpstr>How the Context API Works</vt:lpstr>
      <vt:lpstr>Counter Sibling Communication using Context</vt:lpstr>
      <vt:lpstr>Controlled Component</vt:lpstr>
      <vt:lpstr>Uncontrolled Component</vt:lpstr>
      <vt:lpstr>Controlled vs Uncontrolled</vt:lpstr>
      <vt:lpstr>Error Boundaries</vt:lpstr>
      <vt:lpstr>Create an Error Boundary</vt:lpstr>
      <vt:lpstr>Array to UI Transformation </vt:lpstr>
      <vt:lpstr>Array to UI Transformation - Why key Prop is Necessary</vt:lpstr>
      <vt:lpstr>Assignment</vt:lpstr>
      <vt:lpstr>Assignment</vt:lpstr>
      <vt:lpstr>React-Bootstrap</vt:lpstr>
      <vt:lpstr>Key Features of React-Bootstrap</vt:lpstr>
      <vt:lpstr>React Hook Form</vt:lpstr>
      <vt:lpstr>Key Features</vt:lpstr>
      <vt:lpstr>AJAX and APIs</vt:lpstr>
      <vt:lpstr>Conventional Routing</vt:lpstr>
      <vt:lpstr>React Router</vt:lpstr>
      <vt:lpstr>React Client-side Routing</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useReducer</vt:lpstr>
      <vt:lpstr>Reducer Function</vt:lpstr>
      <vt:lpstr>Benefits of Using useReducer</vt:lpstr>
      <vt:lpstr>REACT COMPONENT  DISPATCHER (ACTION)  REDUCER  CONTEXT STATE REACT COMPONENT</vt:lpstr>
      <vt:lpstr>Questions</vt:lpstr>
      <vt:lpstr>Redux</vt:lpstr>
      <vt:lpstr>When Should I Use Redux?</vt:lpstr>
      <vt:lpstr>Redux Terminology</vt:lpstr>
      <vt:lpstr>Redux Slice</vt:lpstr>
      <vt:lpstr>Key Concepts of Redux Slices</vt:lpstr>
      <vt:lpstr>Redux Application Data Flow</vt:lpstr>
      <vt:lpstr>Thunk Middleware – Async Data Flow</vt:lpstr>
      <vt:lpstr>Redux Application Async Data Flow</vt:lpstr>
      <vt:lpstr>REACT COMPONENT  DISPATCHER (ACTION)  REDUCER  STORE REACT COMPONENT</vt:lpstr>
      <vt:lpstr>createAsyncThunk</vt:lpstr>
      <vt:lpstr>Benefits of createAsyncThunk</vt:lpstr>
      <vt:lpstr>Assignments</vt:lpstr>
      <vt:lpstr>Links</vt:lpstr>
      <vt:lpstr>Further Learning</vt:lpstr>
      <vt:lpstr>Redux Saga Middleware</vt:lpstr>
      <vt:lpstr>Thunk vs Saga</vt:lpstr>
      <vt:lpstr>React Hook Form</vt:lpstr>
      <vt:lpstr>React Component Libraries</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70</cp:revision>
  <dcterms:created xsi:type="dcterms:W3CDTF">2021-11-22T03:42:21Z</dcterms:created>
  <dcterms:modified xsi:type="dcterms:W3CDTF">2025-09-26T11:11:58Z</dcterms:modified>
</cp:coreProperties>
</file>